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6.xml"/>
  <Override ContentType="application/vnd.openxmlformats-officedocument.theme+xml" PartName="/ppt/theme/theme3.xml"/>
  <Override ContentType="application/vnd.openxmlformats-officedocument.theme+xml" PartName="/ppt/theme/theme5.xml"/>
  <Override ContentType="application/vnd.openxmlformats-officedocument.theme+xml" PartName="/ppt/theme/theme2.xml"/>
  <Override ContentType="application/vnd.openxmlformats-officedocument.theme+xml" PartName="/ppt/theme/theme9.xml"/>
  <Override ContentType="application/vnd.openxmlformats-officedocument.theme+xml" PartName="/ppt/theme/theme7.xml"/>
  <Override ContentType="application/vnd.openxmlformats-officedocument.theme+xml" PartName="/ppt/theme/theme4.xml"/>
  <Override ContentType="application/vnd.openxmlformats-officedocument.theme+xml" PartName="/ppt/theme/theme1.xml"/>
  <Override ContentType="application/vnd.openxmlformats-officedocument.theme+xml" PartName="/ppt/theme/theme8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6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5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7.xml"/>
  <Override ContentType="application/vnd.openxmlformats-officedocument.presentationml.slide+xml" PartName="/ppt/slides/slide7.xml"/>
  <Override ContentType="application/vnd.openxmlformats-officedocument.presentationml.slide+xml" PartName="/ppt/slides/slide1.xml"/>
  <Override ContentType="application/vnd.openxmlformats-officedocument.presentationml.slide+xml" PartName="/ppt/slides/slide4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Type="http://schemas.openxmlformats.org/officeDocument/2006/relationships/officeDocument" Id="rId1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c:Ignorable="mv" autoCompressPictures="0" mc:PreserveAttributes="mv:*" saveSubsetFonts="1">
  <p:sldMasterIdLst>
    <p:sldMasterId id="2147483660" r:id="rId4"/>
    <p:sldMasterId id="2147483661" r:id="rId5"/>
    <p:sldMasterId id="2147483662" r:id="rId6"/>
    <p:sldMasterId id="2147483663" r:id="rId7"/>
    <p:sldMasterId id="2147483664" r:id="rId8"/>
    <p:sldMasterId id="2147483665" r:id="rId9"/>
    <p:sldMasterId id="2147483666" r:id="rId10"/>
  </p:sldMasterIdLst>
  <p:notesMasterIdLst>
    <p:notesMasterId r:id="rId11"/>
  </p:notesMasterIdLst>
  <p:sldIdLst>
    <p:sldId id="256" r:id="rId12"/>
    <p:sldId id="257" r:id="rId13"/>
    <p:sldId id="258" r:id="rId14"/>
    <p:sldId id="259" r:id="rId15"/>
    <p:sldId id="260" r:id="rId16"/>
    <p:sldId id="261" r:id="rId17"/>
    <p:sldId id="262" r:id="rId18"/>
  </p:sldIdLst>
  <p:sldSz cy="6858000" cx="9144000"/>
  <p:notesSz cy="9144000" cx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ype="http://schemas.openxmlformats.org/officeDocument/2006/relationships/slide" Id="rId18" Target="slides/slide7.xml"/><Relationship Type="http://schemas.openxmlformats.org/officeDocument/2006/relationships/slide" Id="rId17" Target="slides/slide6.xml"/><Relationship Type="http://schemas.openxmlformats.org/officeDocument/2006/relationships/slide" Id="rId16" Target="slides/slide5.xml"/><Relationship Type="http://schemas.openxmlformats.org/officeDocument/2006/relationships/slide" Id="rId15" Target="slides/slide4.xml"/><Relationship Type="http://schemas.openxmlformats.org/officeDocument/2006/relationships/slide" Id="rId14" Target="slides/slide3.xml"/><Relationship Type="http://schemas.openxmlformats.org/officeDocument/2006/relationships/presProps" Id="rId2" Target="presProps.xml"/><Relationship Type="http://schemas.openxmlformats.org/officeDocument/2006/relationships/slide" Id="rId12" Target="slides/slide1.xml"/><Relationship Type="http://schemas.openxmlformats.org/officeDocument/2006/relationships/theme" Id="rId1" Target="theme/theme9.xml"/><Relationship Type="http://schemas.openxmlformats.org/officeDocument/2006/relationships/slide" Id="rId13" Target="slides/slide2.xml"/><Relationship Type="http://schemas.openxmlformats.org/officeDocument/2006/relationships/slideMaster" Id="rId4" Target="slideMasters/slideMaster1.xml"/><Relationship Type="http://schemas.openxmlformats.org/officeDocument/2006/relationships/slideMaster" Id="rId10" Target="slideMasters/slideMaster7.xml"/><Relationship Type="http://schemas.openxmlformats.org/officeDocument/2006/relationships/tableStyles" Id="rId3" Target="tableStyles.xml"/><Relationship Type="http://schemas.openxmlformats.org/officeDocument/2006/relationships/notesMaster" Id="rId11" Target="notesMasters/notesMaster1.xml"/><Relationship Type="http://schemas.openxmlformats.org/officeDocument/2006/relationships/slideMaster" Id="rId9" Target="slideMasters/slideMaster6.xml"/><Relationship Type="http://schemas.openxmlformats.org/officeDocument/2006/relationships/slideMaster" Id="rId6" Target="slideMasters/slideMaster3.xml"/><Relationship Type="http://schemas.openxmlformats.org/officeDocument/2006/relationships/slideMaster" Id="rId5" Target="slideMasters/slideMaster2.xml"/><Relationship Type="http://schemas.openxmlformats.org/officeDocument/2006/relationships/slideMaster" Id="rId8" Target="slideMasters/slideMaster5.xml"/><Relationship Type="http://schemas.openxmlformats.org/officeDocument/2006/relationships/slideMaster" Id="rId7" Target="slideMasters/slideMaster4.xml"/></Relationships>
</file>

<file path=ppt/notesMasters/_rels/notesMaster1.xml.rels><?xml version="1.0" encoding="UTF-8" standalone="yes"?><Relationships xmlns="http://schemas.openxmlformats.org/package/2006/relationships"><Relationship Type="http://schemas.openxmlformats.org/officeDocument/2006/relationships/theme" Id="rId1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" id="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Shape 2" id="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name="Shape 3" id="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bIns="91425" tIns="91425" anchor="t" lIns="91425" rIns="91425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6="accent6" tx2="lt2" accent5="accent5" bg2="dk2" tx1="dk1" accent4="accent4" bg1="lt1" accent3="accent3" accent2="accent2" accent1="accent1" folHlink="folHlink" hlink="hlink"/>
</p:notesMaster>
</file>

<file path=ppt/notesSlides/_rels/notesSlide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4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5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6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7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22" id="1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23" id="123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/>
        </p:txBody>
      </p:sp>
      <p:sp>
        <p:nvSpPr>
          <p:cNvPr name="Shape 124" id="124"/>
          <p:cNvSpPr/>
          <p:nvPr>
            <p:ph type="sldImg" idx="2"/>
          </p:nvPr>
        </p:nvSpPr>
        <p:spPr>
          <a:xfrm>
            <a:off y="685800" x="1143225"/>
            <a:ext cy="3429000" cx="4572225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30" id="1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31" id="131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/>
        </p:txBody>
      </p:sp>
      <p:sp>
        <p:nvSpPr>
          <p:cNvPr name="Shape 132" id="132"/>
          <p:cNvSpPr/>
          <p:nvPr>
            <p:ph type="sldImg" idx="2"/>
          </p:nvPr>
        </p:nvSpPr>
        <p:spPr>
          <a:xfrm>
            <a:off y="685800" x="1143225"/>
            <a:ext cy="3429000" cx="4572225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36" id="1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37" id="137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/>
        </p:txBody>
      </p:sp>
      <p:sp>
        <p:nvSpPr>
          <p:cNvPr name="Shape 138" id="138"/>
          <p:cNvSpPr/>
          <p:nvPr>
            <p:ph type="sldImg" idx="2"/>
          </p:nvPr>
        </p:nvSpPr>
        <p:spPr>
          <a:xfrm>
            <a:off y="685800" x="1143225"/>
            <a:ext cy="3429000" cx="4572225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42" id="1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3" id="143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/>
        </p:txBody>
      </p:sp>
      <p:sp>
        <p:nvSpPr>
          <p:cNvPr name="Shape 144" id="144"/>
          <p:cNvSpPr/>
          <p:nvPr>
            <p:ph type="sldImg" idx="2"/>
          </p:nvPr>
        </p:nvSpPr>
        <p:spPr>
          <a:xfrm>
            <a:off y="685800" x="1143225"/>
            <a:ext cy="3429000" cx="4572225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48" id="1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9" id="149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/>
        </p:txBody>
      </p:sp>
      <p:sp>
        <p:nvSpPr>
          <p:cNvPr name="Shape 150" id="150"/>
          <p:cNvSpPr/>
          <p:nvPr>
            <p:ph type="sldImg" idx="2"/>
          </p:nvPr>
        </p:nvSpPr>
        <p:spPr>
          <a:xfrm>
            <a:off y="685800" x="1143225"/>
            <a:ext cy="3429000" cx="4572225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55" id="1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56" id="156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/>
        </p:txBody>
      </p:sp>
      <p:sp>
        <p:nvSpPr>
          <p:cNvPr name="Shape 157" id="157"/>
          <p:cNvSpPr/>
          <p:nvPr>
            <p:ph type="sldImg" idx="2"/>
          </p:nvPr>
        </p:nvSpPr>
        <p:spPr>
          <a:xfrm>
            <a:off y="685800" x="1143225"/>
            <a:ext cy="3429000" cx="4572225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61" id="1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62" id="162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/>
        </p:txBody>
      </p:sp>
      <p:sp>
        <p:nvSpPr>
          <p:cNvPr name="Shape 163" id="163"/>
          <p:cNvSpPr/>
          <p:nvPr>
            <p:ph type="sldImg" idx="2"/>
          </p:nvPr>
        </p:nvSpPr>
        <p:spPr>
          <a:xfrm>
            <a:off y="685800" x="1143225"/>
            <a:ext cy="3429000" cx="4572225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5.xml"/></Relationships>
</file>

<file path=ppt/slideLayouts/_rels/slideLayout1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6.xml"/></Relationships>
</file>

<file path=ppt/slideLayouts/_rels/slideLayout1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7.xml"/></Relationships>
</file>

<file path=ppt/slideLayouts/_rels/slideLayout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3.xml"/></Relationships>
</file>

<file path=ppt/slideLayouts/_rels/slideLayout9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vertTitleAndTx" type="vertTitleAndTx">
  <p:cSld name="vertTitleAndTx">
    <p:spTree>
      <p:nvGrpSpPr>
        <p:cNvPr name="Shape 17" id="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8" id="18"/>
          <p:cNvSpPr txBox="1"/>
          <p:nvPr>
            <p:ph type="title"/>
          </p:nvPr>
        </p:nvSpPr>
        <p:spPr>
          <a:xfrm rot="5400000">
            <a:off y="2286001" x="4846637"/>
            <a:ext cy="1828800" cx="58515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algn="l" rtl="0">
              <a:spcBef>
                <a:spcPts val="0"/>
              </a:spcBef>
              <a:buClr>
                <a:srgbClr val="562214"/>
              </a:buClr>
              <a:buNone/>
              <a:defRPr sz="4300">
                <a:solidFill>
                  <a:srgbClr val="562214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19" id="19"/>
          <p:cNvSpPr txBox="1"/>
          <p:nvPr>
            <p:ph type="body" idx="1"/>
          </p:nvPr>
        </p:nvSpPr>
        <p:spPr>
          <a:xfrm rot="5400000">
            <a:off y="419102" x="998537"/>
            <a:ext cy="5562600" cx="58515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191134" algn="l" marL="365760" rtl="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/>
              <a:buChar char="•"/>
              <a:defRPr sz="3200">
                <a:solidFill>
                  <a:schemeClr val="dk1"/>
                </a:solidFill>
              </a:defRPr>
            </a:lvl1pPr>
            <a:lvl2pPr indent="-138430" algn="l" marL="640080" rtl="0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Arial"/>
              <a:buChar char="•"/>
              <a:defRPr sz="2800">
                <a:solidFill>
                  <a:schemeClr val="dk1"/>
                </a:solidFill>
              </a:defRPr>
            </a:lvl2pPr>
            <a:lvl3pPr indent="-147192" algn="l" marL="886967" rtl="0">
              <a:lnSpc>
                <a:spcPct val="100000"/>
              </a:lnSpc>
              <a:spcBef>
                <a:spcPts val="480"/>
              </a:spcBef>
              <a:buClr>
                <a:schemeClr val="accent2"/>
              </a:buClr>
              <a:buFont typeface="Arial"/>
              <a:buChar char="•"/>
              <a:defRPr sz="2400">
                <a:solidFill>
                  <a:schemeClr val="dk1"/>
                </a:solidFill>
              </a:defRPr>
            </a:lvl3pPr>
            <a:lvl4pPr indent="-106680" algn="l" marL="1097280" rtl="0">
              <a:lnSpc>
                <a:spcPct val="100000"/>
              </a:lnSpc>
              <a:spcBef>
                <a:spcPts val="400"/>
              </a:spcBef>
              <a:buClr>
                <a:schemeClr val="accent3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4pPr>
            <a:lvl5pPr indent="-117347" algn="l" marL="1298448" rtl="0">
              <a:lnSpc>
                <a:spcPct val="100000"/>
              </a:lnSpc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5pPr>
            <a:lvl6pPr indent="-111760" algn="l" marL="1508760" rtl="0">
              <a:lnSpc>
                <a:spcPct val="100000"/>
              </a:lnSpc>
              <a:spcBef>
                <a:spcPts val="400"/>
              </a:spcBef>
              <a:buClr>
                <a:schemeClr val="accent5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6pPr>
            <a:lvl7pPr indent="-118872" algn="l" marL="1719072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7pPr>
            <a:lvl8pPr indent="-116839" algn="l" marL="1920240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8pPr>
            <a:lvl9pPr indent="-111251" algn="l" marL="2130552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94" id="94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objTx" type="objTx">
  <p:cSld name="objTx">
    <p:spTree>
      <p:nvGrpSpPr>
        <p:cNvPr name="Shape 101" id="1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2" id="102"/>
          <p:cNvSpPr txBox="1"/>
          <p:nvPr>
            <p:ph type="title"/>
          </p:nvPr>
        </p:nvSpPr>
        <p:spPr>
          <a:xfrm>
            <a:off y="216778" x="457200"/>
            <a:ext cy="1162049" cx="38099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lnSpc>
                <a:spcPct val="90909"/>
              </a:lnSpc>
              <a:buNone/>
              <a:defRPr baseline="0" sz="2200" b="1" cap="small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103" id="103"/>
          <p:cNvSpPr txBox="1"/>
          <p:nvPr>
            <p:ph type="body" idx="1"/>
          </p:nvPr>
        </p:nvSpPr>
        <p:spPr>
          <a:xfrm>
            <a:off y="1406963" x="457200"/>
            <a:ext cy="698500" cx="38099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7619" marL="45720" rt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 rtl="0">
              <a:buNone/>
              <a:defRPr sz="1200"/>
            </a:lvl2pPr>
            <a:lvl3pPr rtl="0">
              <a:buNone/>
              <a:defRPr sz="1000"/>
            </a:lvl3pPr>
            <a:lvl4pPr rtl="0">
              <a:buNone/>
              <a:defRPr sz="900"/>
            </a:lvl4pPr>
            <a:lvl5pPr rtl="0">
              <a:buNone/>
              <a:defRPr sz="900"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104" id="104"/>
          <p:cNvSpPr txBox="1"/>
          <p:nvPr>
            <p:ph type="body" idx="2"/>
          </p:nvPr>
        </p:nvSpPr>
        <p:spPr>
          <a:xfrm>
            <a:off y="2133600" x="457200"/>
            <a:ext cy="3992562" cx="8153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 sz="3200"/>
            </a:lvl1pPr>
            <a:lvl2pPr rtl="0">
              <a:defRPr sz="2800"/>
            </a:lvl2pPr>
            <a:lvl3pPr rtl="0">
              <a:defRPr sz="2400"/>
            </a:lvl3pPr>
            <a:lvl4pPr rtl="0">
              <a:defRPr sz="2000"/>
            </a:lvl4pPr>
            <a:lvl5pPr rtl="0">
              <a:defRPr sz="2000"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picTx" type="picTx">
  <p:cSld name="picTx">
    <p:spTree>
      <p:nvGrpSpPr>
        <p:cNvPr name="Shape 116" id="1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7" id="117"/>
          <p:cNvSpPr txBox="1"/>
          <p:nvPr>
            <p:ph type="title"/>
          </p:nvPr>
        </p:nvSpPr>
        <p:spPr>
          <a:xfrm>
            <a:off y="1066800" x="5886896"/>
            <a:ext cy="1981199" cx="27431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buNone/>
              <a:defRPr sz="2100" b="1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118" id="118"/>
          <p:cNvSpPr/>
          <p:nvPr>
            <p:ph type="pic" idx="2"/>
          </p:nvPr>
        </p:nvSpPr>
        <p:spPr>
          <a:xfrm>
            <a:off y="1143003" x="838200"/>
            <a:ext cy="3514531" cx="4419599"/>
          </a:xfrm>
          <a:prstGeom prst="roundRect">
            <a:avLst>
              <a:gd name="adj" fmla="val 783"/>
            </a:avLst>
          </a:prstGeom>
          <a:solidFill>
            <a:schemeClr val="lt2"/>
          </a:solidFill>
          <a:ln>
            <a:noFill/>
          </a:ln>
        </p:spPr>
        <p:txBody>
          <a:bodyPr bIns="91425" tIns="91425" lIns="91425" anchor="t" anchorCtr="0" rIns="91425"/>
          <a:lstStyle>
            <a:lvl1pPr indent="0" marR="0" algn="r" marL="0" rtl="0">
              <a:buClr>
                <a:srgbClr val="B5A788"/>
              </a:buClr>
              <a:buFont typeface="Arial"/>
              <a:buNone/>
              <a:defRPr i="0" baseline="0" strike="noStrike" sz="3200" b="0" cap="none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119" id="119"/>
          <p:cNvSpPr txBox="1"/>
          <p:nvPr>
            <p:ph type="body" idx="1"/>
          </p:nvPr>
        </p:nvSpPr>
        <p:spPr>
          <a:xfrm>
            <a:off y="4800600" x="838200"/>
            <a:ext cy="762000" cx="4419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indent="0" algn="l" marL="0" rtl="0">
              <a:lnSpc>
                <a:spcPct val="114285"/>
              </a:lnSpc>
              <a:spcBef>
                <a:spcPts val="0"/>
              </a:spcBef>
              <a:buClr>
                <a:srgbClr val="777777"/>
              </a:buClr>
              <a:buNone/>
              <a:defRPr sz="1400">
                <a:solidFill>
                  <a:srgbClr val="777777"/>
                </a:solidFill>
              </a:defRPr>
            </a:lvl1pPr>
            <a:lvl2pPr rtl="0">
              <a:defRPr sz="1200"/>
            </a:lvl2pPr>
            <a:lvl3pPr rtl="0">
              <a:defRPr sz="1000"/>
            </a:lvl3pPr>
            <a:lvl4pPr rtl="0">
              <a:defRPr sz="900"/>
            </a:lvl4pPr>
            <a:lvl5pPr rtl="0">
              <a:defRPr sz="900"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vertTx" type="vertTx">
  <p:cSld name="vertTx">
    <p:spTree>
      <p:nvGrpSpPr>
        <p:cNvPr name="Shape 20" id="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1" id="21"/>
          <p:cNvSpPr txBox="1"/>
          <p:nvPr>
            <p:ph type="title"/>
          </p:nvPr>
        </p:nvSpPr>
        <p:spPr>
          <a:xfrm>
            <a:off y="274637" x="1435100"/>
            <a:ext cy="1143000" cx="749934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algn="l" rtl="0">
              <a:spcBef>
                <a:spcPts val="0"/>
              </a:spcBef>
              <a:buClr>
                <a:srgbClr val="562214"/>
              </a:buClr>
              <a:buNone/>
              <a:defRPr sz="4300">
                <a:solidFill>
                  <a:srgbClr val="562214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22" id="22"/>
          <p:cNvSpPr txBox="1"/>
          <p:nvPr>
            <p:ph type="body" idx="1"/>
          </p:nvPr>
        </p:nvSpPr>
        <p:spPr>
          <a:xfrm rot="5400000">
            <a:off y="98425" x="2784474"/>
            <a:ext cy="7499349" cx="4800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191134" algn="l" marL="365760" rtl="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/>
              <a:buChar char="•"/>
              <a:defRPr sz="3200">
                <a:solidFill>
                  <a:schemeClr val="dk1"/>
                </a:solidFill>
              </a:defRPr>
            </a:lvl1pPr>
            <a:lvl2pPr indent="-138430" algn="l" marL="640080" rtl="0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Arial"/>
              <a:buChar char="•"/>
              <a:defRPr sz="2800">
                <a:solidFill>
                  <a:schemeClr val="dk1"/>
                </a:solidFill>
              </a:defRPr>
            </a:lvl2pPr>
            <a:lvl3pPr indent="-147192" algn="l" marL="886967" rtl="0">
              <a:lnSpc>
                <a:spcPct val="100000"/>
              </a:lnSpc>
              <a:spcBef>
                <a:spcPts val="480"/>
              </a:spcBef>
              <a:buClr>
                <a:schemeClr val="accent2"/>
              </a:buClr>
              <a:buFont typeface="Arial"/>
              <a:buChar char="•"/>
              <a:defRPr sz="2400">
                <a:solidFill>
                  <a:schemeClr val="dk1"/>
                </a:solidFill>
              </a:defRPr>
            </a:lvl3pPr>
            <a:lvl4pPr indent="-106680" algn="l" marL="1097280" rtl="0">
              <a:lnSpc>
                <a:spcPct val="100000"/>
              </a:lnSpc>
              <a:spcBef>
                <a:spcPts val="400"/>
              </a:spcBef>
              <a:buClr>
                <a:schemeClr val="accent3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4pPr>
            <a:lvl5pPr indent="-117347" algn="l" marL="1298448" rtl="0">
              <a:lnSpc>
                <a:spcPct val="100000"/>
              </a:lnSpc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5pPr>
            <a:lvl6pPr indent="-111760" algn="l" marL="1508760" rtl="0">
              <a:lnSpc>
                <a:spcPct val="100000"/>
              </a:lnSpc>
              <a:spcBef>
                <a:spcPts val="400"/>
              </a:spcBef>
              <a:buClr>
                <a:schemeClr val="accent5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6pPr>
            <a:lvl7pPr indent="-118872" algn="l" marL="1719072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7pPr>
            <a:lvl8pPr indent="-116839" algn="l" marL="1920240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8pPr>
            <a:lvl9pPr indent="-111251" algn="l" marL="2130552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23" id="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4" id="24"/>
          <p:cNvSpPr txBox="1"/>
          <p:nvPr>
            <p:ph type="title"/>
          </p:nvPr>
        </p:nvSpPr>
        <p:spPr>
          <a:xfrm>
            <a:off y="274319" x="1435608"/>
            <a:ext cy="1143000" cx="749808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algn="l" rtl="0">
              <a:spcBef>
                <a:spcPts val="0"/>
              </a:spcBef>
              <a:buClr>
                <a:srgbClr val="562214"/>
              </a:buClr>
              <a:buNone/>
              <a:defRPr sz="4300">
                <a:solidFill>
                  <a:srgbClr val="562214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Obj" type="twoObj">
  <p:cSld name="twoObj">
    <p:spTree>
      <p:nvGrpSpPr>
        <p:cNvPr name="Shape 25" id="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6" id="26"/>
          <p:cNvSpPr txBox="1"/>
          <p:nvPr>
            <p:ph type="title"/>
          </p:nvPr>
        </p:nvSpPr>
        <p:spPr>
          <a:xfrm>
            <a:off y="274319" x="1435608"/>
            <a:ext cy="1143000" cx="749808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algn="l" rtl="0">
              <a:spcBef>
                <a:spcPts val="0"/>
              </a:spcBef>
              <a:buClr>
                <a:srgbClr val="562214"/>
              </a:buClr>
              <a:buNone/>
              <a:defRPr sz="4300">
                <a:solidFill>
                  <a:srgbClr val="562214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27" id="27"/>
          <p:cNvSpPr txBox="1"/>
          <p:nvPr>
            <p:ph type="body" idx="1"/>
          </p:nvPr>
        </p:nvSpPr>
        <p:spPr>
          <a:xfrm>
            <a:off y="1524000" x="1435608"/>
            <a:ext cy="4663439" cx="3657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28" id="28"/>
          <p:cNvSpPr txBox="1"/>
          <p:nvPr>
            <p:ph type="body" idx="2"/>
          </p:nvPr>
        </p:nvSpPr>
        <p:spPr>
          <a:xfrm>
            <a:off y="1524000" x="5276087"/>
            <a:ext cy="4663439" cx="3657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obj" type="obj">
  <p:cSld name="obj">
    <p:spTree>
      <p:nvGrpSpPr>
        <p:cNvPr name="Shape 29" id="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0" id="30"/>
          <p:cNvSpPr txBox="1"/>
          <p:nvPr>
            <p:ph type="title"/>
          </p:nvPr>
        </p:nvSpPr>
        <p:spPr>
          <a:xfrm>
            <a:off y="274637" x="1435100"/>
            <a:ext cy="1143000" cx="749934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algn="l" rtl="0">
              <a:spcBef>
                <a:spcPts val="0"/>
              </a:spcBef>
              <a:buClr>
                <a:srgbClr val="562214"/>
              </a:buClr>
              <a:buNone/>
              <a:defRPr sz="4300">
                <a:solidFill>
                  <a:srgbClr val="562214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31" id="31"/>
          <p:cNvSpPr txBox="1"/>
          <p:nvPr>
            <p:ph type="body" idx="1"/>
          </p:nvPr>
        </p:nvSpPr>
        <p:spPr>
          <a:xfrm>
            <a:off y="1447800" x="1435100"/>
            <a:ext cy="4800600" cx="749934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191134" algn="l" marL="365760" rtl="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/>
              <a:buChar char="•"/>
              <a:defRPr sz="3200">
                <a:solidFill>
                  <a:schemeClr val="dk1"/>
                </a:solidFill>
              </a:defRPr>
            </a:lvl1pPr>
            <a:lvl2pPr indent="-138430" algn="l" marL="640080" rtl="0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Arial"/>
              <a:buChar char="•"/>
              <a:defRPr sz="2800">
                <a:solidFill>
                  <a:schemeClr val="dk1"/>
                </a:solidFill>
              </a:defRPr>
            </a:lvl2pPr>
            <a:lvl3pPr indent="-147192" algn="l" marL="886967" rtl="0">
              <a:lnSpc>
                <a:spcPct val="100000"/>
              </a:lnSpc>
              <a:spcBef>
                <a:spcPts val="480"/>
              </a:spcBef>
              <a:buClr>
                <a:schemeClr val="accent2"/>
              </a:buClr>
              <a:buFont typeface="Arial"/>
              <a:buChar char="•"/>
              <a:defRPr sz="2400">
                <a:solidFill>
                  <a:schemeClr val="dk1"/>
                </a:solidFill>
              </a:defRPr>
            </a:lvl3pPr>
            <a:lvl4pPr indent="-106680" algn="l" marL="1097280" rtl="0">
              <a:lnSpc>
                <a:spcPct val="100000"/>
              </a:lnSpc>
              <a:spcBef>
                <a:spcPts val="400"/>
              </a:spcBef>
              <a:buClr>
                <a:schemeClr val="accent3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4pPr>
            <a:lvl5pPr indent="-117347" algn="l" marL="1298448" rtl="0">
              <a:lnSpc>
                <a:spcPct val="100000"/>
              </a:lnSpc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5pPr>
            <a:lvl6pPr indent="-111760" algn="l" marL="1508760" rtl="0">
              <a:lnSpc>
                <a:spcPct val="100000"/>
              </a:lnSpc>
              <a:spcBef>
                <a:spcPts val="400"/>
              </a:spcBef>
              <a:buClr>
                <a:schemeClr val="accent5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6pPr>
            <a:lvl7pPr indent="-118872" algn="l" marL="1719072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7pPr>
            <a:lvl8pPr indent="-116839" algn="l" marL="1920240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8pPr>
            <a:lvl9pPr indent="-111251" algn="l" marL="2130552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49" id="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0" id="50"/>
          <p:cNvSpPr txBox="1"/>
          <p:nvPr>
            <p:ph type="ctrTitle"/>
          </p:nvPr>
        </p:nvSpPr>
        <p:spPr>
          <a:xfrm>
            <a:off y="359897" x="1432559"/>
            <a:ext cy="1472183" cx="740663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spcBef>
                <a:spcPts val="0"/>
              </a:spcBef>
              <a:buClr>
                <a:srgbClr val="562214"/>
              </a:buClr>
              <a:buFont typeface="Arial"/>
              <a:buNone/>
              <a:defRPr i="0" baseline="0" strike="noStrike" sz="4300" b="0" cap="none" u="none">
                <a:solidFill>
                  <a:srgbClr val="562214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51" id="51"/>
          <p:cNvSpPr txBox="1"/>
          <p:nvPr>
            <p:ph type="subTitle" idx="1"/>
          </p:nvPr>
        </p:nvSpPr>
        <p:spPr>
          <a:xfrm>
            <a:off y="1850064" x="1432559"/>
            <a:ext cy="1752600" cx="740663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032" marR="0" algn="l" marL="27432" rtl="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/>
              <a:buNone/>
              <a:defRPr i="0" baseline="0" strike="noStrike" sz="2600" b="0" cap="none" u="none">
                <a:solidFill>
                  <a:srgbClr val="34110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R="0" algn="ctr" marL="457200" rtl="0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Arial"/>
              <a:buNone/>
              <a:defRPr i="0" baseline="0" strike="noStrike" sz="2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R="0" algn="ctr" marL="914400" rtl="0">
              <a:lnSpc>
                <a:spcPct val="100000"/>
              </a:lnSpc>
              <a:spcBef>
                <a:spcPts val="480"/>
              </a:spcBef>
              <a:buClr>
                <a:schemeClr val="accent2"/>
              </a:buClr>
              <a:buFont typeface="Arial"/>
              <a:buNone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R="0" algn="ctr" marL="1371600" rtl="0">
              <a:lnSpc>
                <a:spcPct val="100000"/>
              </a:lnSpc>
              <a:spcBef>
                <a:spcPts val="400"/>
              </a:spcBef>
              <a:buClr>
                <a:schemeClr val="accent3"/>
              </a:buClr>
              <a:buFont typeface="Arial"/>
              <a:buNone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R="0" algn="ctr" marL="1828800" rtl="0">
              <a:lnSpc>
                <a:spcPct val="100000"/>
              </a:lnSpc>
              <a:spcBef>
                <a:spcPts val="400"/>
              </a:spcBef>
              <a:buClr>
                <a:schemeClr val="accent4"/>
              </a:buClr>
              <a:buFont typeface="Arial"/>
              <a:buNone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R="0" algn="ctr" marL="2286000" rtl="0">
              <a:lnSpc>
                <a:spcPct val="100000"/>
              </a:lnSpc>
              <a:spcBef>
                <a:spcPts val="400"/>
              </a:spcBef>
              <a:buClr>
                <a:schemeClr val="accent5"/>
              </a:buClr>
              <a:buFont typeface="Arial"/>
              <a:buNone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R="0" algn="ctr" marL="2743200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None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R="0" algn="ctr" marL="3200400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None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R="0" algn="ctr" marL="3657600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None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52" id="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3" id="53"/>
          <p:cNvSpPr txBox="1"/>
          <p:nvPr>
            <p:ph type="ctrTitle"/>
          </p:nvPr>
        </p:nvSpPr>
        <p:spPr>
          <a:xfrm>
            <a:off y="2057400" x="1295400"/>
            <a:ext cy="1471612" cx="7407274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ctr" marL="0" rtl="0">
              <a:spcBef>
                <a:spcPts val="0"/>
              </a:spcBef>
              <a:buClr>
                <a:srgbClr val="562214"/>
              </a:buClr>
              <a:buFont typeface="Arial"/>
              <a:buNone/>
              <a:defRPr i="0" baseline="0" strike="noStrike" sz="5400" b="0" cap="none" u="none">
                <a:solidFill>
                  <a:srgbClr val="562214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54" id="54"/>
          <p:cNvSpPr txBox="1"/>
          <p:nvPr>
            <p:ph type="title" idx="2"/>
          </p:nvPr>
        </p:nvSpPr>
        <p:spPr>
          <a:xfrm>
            <a:off y="274637" x="1435100"/>
            <a:ext cy="1143000" cx="749934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algn="l" rtl="0">
              <a:spcBef>
                <a:spcPts val="0"/>
              </a:spcBef>
              <a:buClr>
                <a:srgbClr val="562214"/>
              </a:buClr>
              <a:buNone/>
              <a:defRPr sz="4300">
                <a:solidFill>
                  <a:srgbClr val="562214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55" id="55"/>
          <p:cNvSpPr txBox="1"/>
          <p:nvPr>
            <p:ph type="body" idx="1"/>
          </p:nvPr>
        </p:nvSpPr>
        <p:spPr>
          <a:xfrm>
            <a:off y="1447800" x="1435100"/>
            <a:ext cy="4800600" cx="749934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191134" algn="l" marL="365760" rtl="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/>
              <a:buChar char="•"/>
              <a:defRPr sz="3200">
                <a:solidFill>
                  <a:schemeClr val="dk1"/>
                </a:solidFill>
              </a:defRPr>
            </a:lvl1pPr>
            <a:lvl2pPr indent="-138430" algn="l" marL="640080" rtl="0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Arial"/>
              <a:buChar char="•"/>
              <a:defRPr sz="2800">
                <a:solidFill>
                  <a:schemeClr val="dk1"/>
                </a:solidFill>
              </a:defRPr>
            </a:lvl2pPr>
            <a:lvl3pPr indent="-147192" algn="l" marL="886967" rtl="0">
              <a:lnSpc>
                <a:spcPct val="100000"/>
              </a:lnSpc>
              <a:spcBef>
                <a:spcPts val="480"/>
              </a:spcBef>
              <a:buClr>
                <a:schemeClr val="accent2"/>
              </a:buClr>
              <a:buFont typeface="Arial"/>
              <a:buChar char="•"/>
              <a:defRPr sz="2400">
                <a:solidFill>
                  <a:schemeClr val="dk1"/>
                </a:solidFill>
              </a:defRPr>
            </a:lvl3pPr>
            <a:lvl4pPr indent="-106680" algn="l" marL="1097280" rtl="0">
              <a:lnSpc>
                <a:spcPct val="100000"/>
              </a:lnSpc>
              <a:spcBef>
                <a:spcPts val="400"/>
              </a:spcBef>
              <a:buClr>
                <a:schemeClr val="accent3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4pPr>
            <a:lvl5pPr indent="-117347" algn="l" marL="1298448" rtl="0">
              <a:lnSpc>
                <a:spcPct val="100000"/>
              </a:lnSpc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5pPr>
            <a:lvl6pPr indent="-111760" algn="l" marL="1508760" rtl="0">
              <a:lnSpc>
                <a:spcPct val="100000"/>
              </a:lnSpc>
              <a:spcBef>
                <a:spcPts val="400"/>
              </a:spcBef>
              <a:buClr>
                <a:schemeClr val="accent5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6pPr>
            <a:lvl7pPr indent="-118872" algn="l" marL="1719072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7pPr>
            <a:lvl8pPr indent="-116839" algn="l" marL="1920240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8pPr>
            <a:lvl9pPr indent="-111251" algn="l" marL="2130552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name="Shape 56" id="56"/>
          <p:cNvSpPr txBox="1"/>
          <p:nvPr>
            <p:ph type="dt" idx="10"/>
          </p:nvPr>
        </p:nvSpPr>
        <p:spPr>
          <a:xfrm>
            <a:off y="6305550" x="35814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r" marL="0" rtl="0">
              <a:defRPr i="0" baseline="0" strike="noStrike" sz="1200" b="0" cap="none" u="none">
                <a:solidFill>
                  <a:srgbClr val="B5A788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57" id="57"/>
          <p:cNvSpPr txBox="1"/>
          <p:nvPr>
            <p:ph type="ftr" idx="11"/>
          </p:nvPr>
        </p:nvSpPr>
        <p:spPr>
          <a:xfrm>
            <a:off y="6305550" x="5715000"/>
            <a:ext cy="476249" cx="2895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58" id="58"/>
          <p:cNvSpPr txBox="1"/>
          <p:nvPr>
            <p:ph type="sldNum" idx="12"/>
          </p:nvPr>
        </p:nvSpPr>
        <p:spPr>
          <a:xfrm>
            <a:off y="6305550" x="8613775"/>
            <a:ext cy="476249" cx="4572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ctr" marL="0" rtl="0">
              <a:defRPr i="0" baseline="0" strike="noStrike" sz="1200" b="0" cap="none" u="none">
                <a:solidFill>
                  <a:srgbClr val="B5A788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secHead" type="secHead">
  <p:cSld name="secHead">
    <p:spTree>
      <p:nvGrpSpPr>
        <p:cNvPr name="Shape 71" id="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2" id="72"/>
          <p:cNvSpPr txBox="1"/>
          <p:nvPr>
            <p:ph type="title"/>
          </p:nvPr>
        </p:nvSpPr>
        <p:spPr>
          <a:xfrm>
            <a:off y="2600325" x="2578391"/>
            <a:ext cy="2286000" cx="64007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algn="l" rtl="0">
              <a:lnSpc>
                <a:spcPct val="112500"/>
              </a:lnSpc>
              <a:buNone/>
              <a:defRPr sz="4000" b="1" cap="small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73" id="73"/>
          <p:cNvSpPr txBox="1"/>
          <p:nvPr>
            <p:ph type="body" idx="1"/>
          </p:nvPr>
        </p:nvSpPr>
        <p:spPr>
          <a:xfrm>
            <a:off y="1066800" x="2578391"/>
            <a:ext cy="1509711" cx="64007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-5588" marL="18288" rtl="0">
              <a:lnSpc>
                <a:spcPct val="115000"/>
              </a:lnSpc>
              <a:spcBef>
                <a:spcPts val="0"/>
              </a:spcBef>
              <a:buClr>
                <a:srgbClr val="341108"/>
              </a:buClr>
              <a:buNone/>
              <a:defRPr sz="2000">
                <a:solidFill>
                  <a:srgbClr val="341108"/>
                </a:solidFill>
              </a:defRPr>
            </a:lvl1pPr>
            <a:lvl2pPr rtl="0">
              <a:buClr>
                <a:srgbClr val="888888"/>
              </a:buClr>
              <a:buNone/>
              <a:defRPr sz="1800">
                <a:solidFill>
                  <a:srgbClr val="888888"/>
                </a:solidFill>
              </a:defRPr>
            </a:lvl2pPr>
            <a:lvl3pPr rtl="0">
              <a:buClr>
                <a:srgbClr val="888888"/>
              </a:buClr>
              <a:buNone/>
              <a:defRPr sz="1600">
                <a:solidFill>
                  <a:srgbClr val="888888"/>
                </a:solidFill>
              </a:defRPr>
            </a:lvl3pPr>
            <a:lvl4pPr rtl="0">
              <a:buClr>
                <a:srgbClr val="888888"/>
              </a:buClr>
              <a:buNone/>
              <a:defRPr sz="1400">
                <a:solidFill>
                  <a:srgbClr val="888888"/>
                </a:solidFill>
              </a:defRPr>
            </a:lvl4pPr>
            <a:lvl5pPr rtl="0">
              <a:buClr>
                <a:srgbClr val="888888"/>
              </a:buClr>
              <a:buNone/>
              <a:defRPr sz="1400">
                <a:solidFill>
                  <a:srgbClr val="888888"/>
                </a:solidFill>
              </a:defRPr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TxTwoObj" type="twoTxTwoObj">
  <p:cSld name="twoTxTwoObj">
    <p:spTree>
      <p:nvGrpSpPr>
        <p:cNvPr name="Shape 80" id="8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1" id="81"/>
          <p:cNvSpPr txBox="1"/>
          <p:nvPr>
            <p:ph type="title"/>
          </p:nvPr>
        </p:nvSpPr>
        <p:spPr>
          <a:xfrm>
            <a:off y="5160335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algn="ctr" rtl="0">
              <a:defRPr baseline="0" sz="4500" b="1" cap="none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82" id="82"/>
          <p:cNvSpPr txBox="1"/>
          <p:nvPr>
            <p:ph type="body" idx="1"/>
          </p:nvPr>
        </p:nvSpPr>
        <p:spPr>
          <a:xfrm>
            <a:off y="328278" x="457200"/>
            <a:ext cy="640079" cx="4023360"/>
          </a:xfrm>
          <a:prstGeom prst="rect">
            <a:avLst/>
          </a:prstGeom>
          <a:solidFill>
            <a:schemeClr val="lt1"/>
          </a:solidFill>
          <a:ln w="10775" cap="flat">
            <a:solidFill>
              <a:schemeClr val="lt1"/>
            </a:solidFill>
            <a:prstDash val="solid"/>
            <a:miter/>
            <a:headEnd len="med" type="none" w="med"/>
            <a:tailEnd len="med" type="none" w="med"/>
          </a:ln>
        </p:spPr>
        <p:txBody>
          <a:bodyPr bIns="91425" tIns="91425" lIns="91425" anchor="ctr" anchorCtr="0" rIns="91425"/>
          <a:lstStyle>
            <a:lvl1pPr indent="-507" algn="l" marL="64008" rtl="0">
              <a:lnSpc>
                <a:spcPct val="100000"/>
              </a:lnSpc>
              <a:spcBef>
                <a:spcPts val="100"/>
              </a:spcBef>
              <a:buClr>
                <a:schemeClr val="dk1"/>
              </a:buClr>
              <a:buNone/>
              <a:defRPr sz="1900" b="0">
                <a:solidFill>
                  <a:schemeClr val="dk1"/>
                </a:solidFill>
              </a:defRPr>
            </a:lvl1pPr>
            <a:lvl2pPr rtl="0">
              <a:buNone/>
              <a:defRPr sz="2000" b="1"/>
            </a:lvl2pPr>
            <a:lvl3pPr rtl="0">
              <a:buNone/>
              <a:defRPr sz="1800" b="1"/>
            </a:lvl3pPr>
            <a:lvl4pPr rtl="0">
              <a:buNone/>
              <a:defRPr sz="1600" b="1"/>
            </a:lvl4pPr>
            <a:lvl5pPr rtl="0">
              <a:buNone/>
              <a:defRPr sz="1600" b="1"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83" id="83"/>
          <p:cNvSpPr txBox="1"/>
          <p:nvPr>
            <p:ph type="body" idx="2"/>
          </p:nvPr>
        </p:nvSpPr>
        <p:spPr>
          <a:xfrm>
            <a:off y="328278" x="4663439"/>
            <a:ext cy="640079" cx="4023360"/>
          </a:xfrm>
          <a:prstGeom prst="rect">
            <a:avLst/>
          </a:prstGeom>
          <a:solidFill>
            <a:schemeClr val="lt1"/>
          </a:solidFill>
          <a:ln w="10775" cap="flat">
            <a:solidFill>
              <a:schemeClr val="lt1"/>
            </a:solidFill>
            <a:prstDash val="solid"/>
            <a:miter/>
            <a:headEnd len="med" type="none" w="med"/>
            <a:tailEnd len="med" type="none" w="med"/>
          </a:ln>
        </p:spPr>
        <p:txBody>
          <a:bodyPr bIns="91425" tIns="91425" lIns="91425" anchor="ctr" anchorCtr="0" rIns="91425"/>
          <a:lstStyle>
            <a:lvl1pPr indent="-507" algn="l" marL="64008" rtl="0">
              <a:lnSpc>
                <a:spcPct val="100000"/>
              </a:lnSpc>
              <a:spcBef>
                <a:spcPts val="100"/>
              </a:spcBef>
              <a:buClr>
                <a:schemeClr val="dk1"/>
              </a:buClr>
              <a:buNone/>
              <a:defRPr sz="1900" b="0">
                <a:solidFill>
                  <a:schemeClr val="dk1"/>
                </a:solidFill>
              </a:defRPr>
            </a:lvl1pPr>
            <a:lvl2pPr rtl="0">
              <a:buNone/>
              <a:defRPr sz="2000" b="1"/>
            </a:lvl2pPr>
            <a:lvl3pPr rtl="0">
              <a:buNone/>
              <a:defRPr sz="1800" b="1"/>
            </a:lvl3pPr>
            <a:lvl4pPr rtl="0">
              <a:buNone/>
              <a:defRPr sz="1600" b="1"/>
            </a:lvl4pPr>
            <a:lvl5pPr rtl="0">
              <a:buNone/>
              <a:defRPr sz="1600" b="1"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84" id="84"/>
          <p:cNvSpPr txBox="1"/>
          <p:nvPr>
            <p:ph type="body" idx="3"/>
          </p:nvPr>
        </p:nvSpPr>
        <p:spPr>
          <a:xfrm>
            <a:off y="969336" x="457200"/>
            <a:ext cy="4114800" cx="4023360"/>
          </a:xfrm>
          <a:prstGeom prst="rect">
            <a:avLst/>
          </a:prstGeom>
          <a:noFill/>
          <a:ln w="10775" cap="flat">
            <a:solidFill>
              <a:schemeClr val="lt1"/>
            </a:solidFill>
            <a:prstDash val="dash"/>
            <a:miter/>
            <a:headEnd len="med" type="none" w="med"/>
            <a:tailEnd len="med" type="none" w="med"/>
          </a:ln>
        </p:spPr>
        <p:txBody>
          <a:bodyPr bIns="91425" tIns="91425" lIns="91425" anchor="t" anchorCtr="0" rIns="91425"/>
          <a:lstStyle>
            <a:lvl1pPr indent="-278892" marL="393192" rtl="0">
              <a:lnSpc>
                <a:spcPct val="100000"/>
              </a:lnSpc>
              <a:spcBef>
                <a:spcPts val="700"/>
              </a:spcBef>
              <a:defRPr sz="2400"/>
            </a:lvl1pPr>
            <a:lvl2pPr rtl="0">
              <a:lnSpc>
                <a:spcPct val="100000"/>
              </a:lnSpc>
              <a:spcBef>
                <a:spcPts val="700"/>
              </a:spcBef>
              <a:defRPr sz="2000"/>
            </a:lvl2pPr>
            <a:lvl3pPr rtl="0">
              <a:lnSpc>
                <a:spcPct val="100000"/>
              </a:lnSpc>
              <a:spcBef>
                <a:spcPts val="700"/>
              </a:spcBef>
              <a:defRPr sz="1800"/>
            </a:lvl3pPr>
            <a:lvl4pPr rtl="0">
              <a:lnSpc>
                <a:spcPct val="100000"/>
              </a:lnSpc>
              <a:spcBef>
                <a:spcPts val="700"/>
              </a:spcBef>
              <a:defRPr sz="1600"/>
            </a:lvl4pPr>
            <a:lvl5pPr rtl="0">
              <a:lnSpc>
                <a:spcPct val="100000"/>
              </a:lnSpc>
              <a:spcBef>
                <a:spcPts val="700"/>
              </a:spcBef>
              <a:defRPr sz="1600"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85" id="85"/>
          <p:cNvSpPr txBox="1"/>
          <p:nvPr>
            <p:ph type="body" idx="4"/>
          </p:nvPr>
        </p:nvSpPr>
        <p:spPr>
          <a:xfrm>
            <a:off y="969336" x="4663439"/>
            <a:ext cy="4114800" cx="4023360"/>
          </a:xfrm>
          <a:prstGeom prst="rect">
            <a:avLst/>
          </a:prstGeom>
          <a:noFill/>
          <a:ln w="10775" cap="flat">
            <a:solidFill>
              <a:schemeClr val="lt1"/>
            </a:solidFill>
            <a:prstDash val="dash"/>
            <a:miter/>
            <a:headEnd len="med" type="none" w="med"/>
            <a:tailEnd len="med" type="none" w="med"/>
          </a:ln>
        </p:spPr>
        <p:txBody>
          <a:bodyPr bIns="91425" tIns="91425" lIns="91425" anchor="t" anchorCtr="0" rIns="91425"/>
          <a:lstStyle>
            <a:lvl1pPr indent="-278892" marL="393192" rtl="0">
              <a:lnSpc>
                <a:spcPct val="100000"/>
              </a:lnSpc>
              <a:spcBef>
                <a:spcPts val="700"/>
              </a:spcBef>
              <a:defRPr sz="2400"/>
            </a:lvl1pPr>
            <a:lvl2pPr rtl="0">
              <a:lnSpc>
                <a:spcPct val="100000"/>
              </a:lnSpc>
              <a:spcBef>
                <a:spcPts val="700"/>
              </a:spcBef>
              <a:defRPr sz="2000"/>
            </a:lvl2pPr>
            <a:lvl3pPr rtl="0">
              <a:lnSpc>
                <a:spcPct val="100000"/>
              </a:lnSpc>
              <a:spcBef>
                <a:spcPts val="700"/>
              </a:spcBef>
              <a:defRPr sz="1800"/>
            </a:lvl3pPr>
            <a:lvl4pPr rtl="0">
              <a:lnSpc>
                <a:spcPct val="100000"/>
              </a:lnSpc>
              <a:spcBef>
                <a:spcPts val="700"/>
              </a:spcBef>
              <a:defRPr sz="1600"/>
            </a:lvl4pPr>
            <a:lvl5pPr rtl="0">
              <a:lnSpc>
                <a:spcPct val="100000"/>
              </a:lnSpc>
              <a:spcBef>
                <a:spcPts val="700"/>
              </a:spcBef>
              <a:defRPr sz="1600"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ype="http://schemas.openxmlformats.org/officeDocument/2006/relationships/image" Id="rId2" Target="../media/image01.png"/><Relationship Type="http://schemas.openxmlformats.org/officeDocument/2006/relationships/image" Id="rId1" Target="../media/image06.jpg"/><Relationship Type="http://schemas.openxmlformats.org/officeDocument/2006/relationships/slideLayout" Id="rId4" Target="../slideLayouts/slideLayout2.xml"/><Relationship Type="http://schemas.openxmlformats.org/officeDocument/2006/relationships/slideLayout" Id="rId3" Target="../slideLayouts/slideLayout1.xml"/><Relationship Type="http://schemas.openxmlformats.org/officeDocument/2006/relationships/slideLayout" Id="rId6" Target="../slideLayouts/slideLayout4.xml"/><Relationship Type="http://schemas.openxmlformats.org/officeDocument/2006/relationships/slideLayout" Id="rId5" Target="../slideLayouts/slideLayout3.xml"/><Relationship Type="http://schemas.openxmlformats.org/officeDocument/2006/relationships/theme" Id="rId8" Target="../theme/theme5.xml"/><Relationship Type="http://schemas.openxmlformats.org/officeDocument/2006/relationships/slideLayout" Id="rId7" Target="../slideLayouts/slideLayout5.xml"/></Relationships>
</file>

<file path=ppt/slideMasters/_rels/slideMaster2.xml.rels><?xml version="1.0" encoding="UTF-8" standalone="yes"?><Relationships xmlns="http://schemas.openxmlformats.org/package/2006/relationships"><Relationship Type="http://schemas.openxmlformats.org/officeDocument/2006/relationships/image" Id="rId2" Target="../media/image01.png"/><Relationship Type="http://schemas.openxmlformats.org/officeDocument/2006/relationships/image" Id="rId1" Target="../media/image06.jpg"/><Relationship Type="http://schemas.openxmlformats.org/officeDocument/2006/relationships/slideLayout" Id="rId4" Target="../slideLayouts/slideLayout6.xml"/><Relationship Type="http://schemas.openxmlformats.org/officeDocument/2006/relationships/image" Id="rId3" Target="../media/image00.png"/><Relationship Type="http://schemas.openxmlformats.org/officeDocument/2006/relationships/theme" Id="rId6" Target="../theme/theme3.xml"/><Relationship Type="http://schemas.openxmlformats.org/officeDocument/2006/relationships/slideLayout" Id="rId5" Target="../slideLayouts/slideLayout7.xml"/></Relationships>
</file>

<file path=ppt/slideMasters/_rels/slideMaster3.xml.rels><?xml version="1.0" encoding="UTF-8" standalone="yes"?><Relationships xmlns="http://schemas.openxmlformats.org/package/2006/relationships"><Relationship Type="http://schemas.openxmlformats.org/officeDocument/2006/relationships/image" Id="rId2" Target="../media/image00.png"/><Relationship Type="http://schemas.openxmlformats.org/officeDocument/2006/relationships/image" Id="rId1" Target="../media/image06.jpg"/><Relationship Type="http://schemas.openxmlformats.org/officeDocument/2006/relationships/theme" Id="rId4" Target="../theme/theme2.xml"/><Relationship Type="http://schemas.openxmlformats.org/officeDocument/2006/relationships/slideLayout" Id="rId3" Target="../slideLayouts/slideLayout8.xml"/></Relationships>
</file>

<file path=ppt/slideMasters/_rels/slideMaster4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9.xml"/><Relationship Type="http://schemas.openxmlformats.org/officeDocument/2006/relationships/image" Id="rId1" Target="../media/image06.jpg"/><Relationship Type="http://schemas.openxmlformats.org/officeDocument/2006/relationships/theme" Id="rId3" Target="../theme/theme1.xml"/></Relationships>
</file>

<file path=ppt/slideMasters/_rels/slideMaster5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10.xml"/><Relationship Type="http://schemas.openxmlformats.org/officeDocument/2006/relationships/image" Id="rId1" Target="../media/image06.jpg"/><Relationship Type="http://schemas.openxmlformats.org/officeDocument/2006/relationships/theme" Id="rId3" Target="../theme/theme7.xml"/></Relationships>
</file>

<file path=ppt/slideMasters/_rels/slideMaster6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11.xml"/><Relationship Type="http://schemas.openxmlformats.org/officeDocument/2006/relationships/image" Id="rId1" Target="../media/image06.jpg"/><Relationship Type="http://schemas.openxmlformats.org/officeDocument/2006/relationships/theme" Id="rId3" Target="../theme/theme8.xml"/></Relationships>
</file>

<file path=ppt/slideMasters/_rels/slideMaster7.xml.rels><?xml version="1.0" encoding="UTF-8" standalone="yes"?><Relationships xmlns="http://schemas.openxmlformats.org/package/2006/relationships"><Relationship Type="http://schemas.openxmlformats.org/officeDocument/2006/relationships/image" Id="rId2" Target="../media/image03.png"/><Relationship Type="http://schemas.openxmlformats.org/officeDocument/2006/relationships/image" Id="rId1" Target="../media/image06.jpg"/><Relationship Type="http://schemas.openxmlformats.org/officeDocument/2006/relationships/theme" Id="rId4" Target="../theme/theme4.xml"/><Relationship Type="http://schemas.openxmlformats.org/officeDocument/2006/relationships/slideLayout" Id="rId3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1"/>
          <a:stretch>
            <a:fillRect/>
          </a:stretch>
        </a:blipFill>
      </p:bgPr>
    </p:bg>
    <p:spTree>
      <p:nvGrpSpPr>
        <p:cNvPr name="Shape 4" id="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" id="5"/>
          <p:cNvSpPr/>
          <p:nvPr/>
        </p:nvSpPr>
        <p:spPr>
          <a:xfrm>
            <a:off y="-815975" x="-815975"/>
            <a:ext cy="1638300" cx="1638300"/>
          </a:xfrm>
          <a:custGeom>
            <a:pathLst>
              <a:path extrusionOk="0" h="819444" w="1638888">
                <a:moveTo>
                  <a:pt y="819444" x="1638887"/>
                </a:moveTo>
                <a:lnTo>
                  <a:pt y="0" x="-1"/>
                </a:lnTo>
                <a:close/>
              </a:path>
            </a:pathLst>
          </a:custGeom>
          <a:solidFill>
            <a:srgbClr val="FEFAF4">
              <a:alpha val="32549"/>
            </a:srgbClr>
          </a:solidFill>
          <a:ln w="9525" cap="rnd">
            <a:solidFill>
              <a:srgbClr val="D2C39E"/>
            </a:solidFill>
            <a:prstDash val="solid"/>
            <a:miter/>
            <a:headEnd len="med" type="none" w="med"/>
            <a:tailEnd len="med" type="none" w="med"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6" id="6"/>
          <p:cNvSpPr/>
          <p:nvPr/>
        </p:nvSpPr>
        <p:spPr>
          <a:xfrm>
            <a:off y="20636" x="168275"/>
            <a:ext cy="1703387" cx="1703387"/>
          </a:xfrm>
          <a:prstGeom prst="ellipse">
            <a:avLst/>
          </a:prstGeom>
          <a:noFill/>
          <a:ln w="27300" cap="rnd">
            <a:solidFill>
              <a:srgbClr val="FFF6DB"/>
            </a:solidFill>
            <a:prstDash val="solid"/>
            <a:miter/>
            <a:headEnd len="med" type="none" w="med"/>
            <a:tailEnd len="med" type="none" w="med"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grpSp>
        <p:nvGrpSpPr>
          <p:cNvPr name="Shape 7" id="7"/>
          <p:cNvGrpSpPr/>
          <p:nvPr/>
        </p:nvGrpSpPr>
        <p:grpSpPr>
          <a:xfrm>
            <a:off y="1036637" x="165100"/>
            <a:ext cy="1169987" cx="1169987"/>
            <a:chOff y="1036637" x="165100"/>
            <a:chExt cy="1169987" cx="1169987"/>
          </a:xfrm>
        </p:grpSpPr>
        <p:sp>
          <p:nvSpPr>
            <p:cNvPr name="Shape 8" id="8"/>
            <p:cNvSpPr/>
            <p:nvPr/>
          </p:nvSpPr>
          <p:spPr>
            <a:xfrm>
              <a:off y="1036637" x="165100"/>
              <a:ext cy="1169987" cx="1169987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</p:spPr>
        </p:sp>
        <p:sp>
          <p:nvSpPr>
            <p:cNvPr name="Shape 9" id="9"/>
            <p:cNvSpPr txBox="1"/>
            <p:nvPr/>
          </p:nvSpPr>
          <p:spPr>
            <a:xfrm rot="2279999">
              <a:off y="1216025" x="347661"/>
              <a:ext cy="779462" cx="795337"/>
            </a:xfrm>
            <a:prstGeom prst="rect">
              <a:avLst/>
            </a:prstGeom>
            <a:noFill/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sp>
        <p:nvSpPr>
          <p:cNvPr name="Shape 10" id="10"/>
          <p:cNvSpPr txBox="1"/>
          <p:nvPr/>
        </p:nvSpPr>
        <p:spPr>
          <a:xfrm>
            <a:off y="0" x="1012825"/>
            <a:ext cy="6858000" cx="81311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1" id="11"/>
          <p:cNvSpPr txBox="1"/>
          <p:nvPr>
            <p:ph type="title"/>
          </p:nvPr>
        </p:nvSpPr>
        <p:spPr>
          <a:xfrm>
            <a:off y="274637" x="1435100"/>
            <a:ext cy="1143000" cx="749934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indent="0" marR="0" algn="l" marL="0" rtl="0">
              <a:spcBef>
                <a:spcPts val="0"/>
              </a:spcBef>
              <a:buClr>
                <a:srgbClr val="562214"/>
              </a:buClr>
              <a:buFont typeface="Arial"/>
              <a:buNone/>
              <a:defRPr i="0" baseline="0" strike="noStrike" sz="4300" b="0" cap="none" u="none">
                <a:solidFill>
                  <a:srgbClr val="562214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12" id="12"/>
          <p:cNvSpPr txBox="1"/>
          <p:nvPr>
            <p:ph type="body" idx="1"/>
          </p:nvPr>
        </p:nvSpPr>
        <p:spPr>
          <a:xfrm>
            <a:off y="1447800" x="1435100"/>
            <a:ext cy="4800600" cx="749934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191134" marR="0" algn="l" marL="365760" rtl="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/>
              <a:buChar char="•"/>
              <a:defRPr i="0" baseline="0" strike="noStrike" sz="32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38430" marR="0" algn="l" marL="640080" rtl="0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Arial"/>
              <a:buChar char="•"/>
              <a:defRPr i="0" baseline="0" strike="noStrike" sz="2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47192" marR="0" algn="l" marL="886967" rtl="0">
              <a:lnSpc>
                <a:spcPct val="100000"/>
              </a:lnSpc>
              <a:spcBef>
                <a:spcPts val="480"/>
              </a:spcBef>
              <a:buClr>
                <a:schemeClr val="accent2"/>
              </a:buClr>
              <a:buFont typeface="Arial"/>
              <a:buChar char="•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06680" marR="0" algn="l" marL="1097280" rtl="0">
              <a:lnSpc>
                <a:spcPct val="100000"/>
              </a:lnSpc>
              <a:spcBef>
                <a:spcPts val="400"/>
              </a:spcBef>
              <a:buClr>
                <a:schemeClr val="accent3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7347" marR="0" algn="l" marL="1298448" rtl="0">
              <a:lnSpc>
                <a:spcPct val="100000"/>
              </a:lnSpc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11760" marR="0" algn="l" marL="1508760" rtl="0">
              <a:lnSpc>
                <a:spcPct val="100000"/>
              </a:lnSpc>
              <a:spcBef>
                <a:spcPts val="400"/>
              </a:spcBef>
              <a:buClr>
                <a:schemeClr val="accent5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18872" marR="0" algn="l" marL="1719072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16839" marR="0" algn="l" marL="1920240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11251" marR="0" algn="l" marL="2130552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3" id="13"/>
          <p:cNvSpPr txBox="1"/>
          <p:nvPr>
            <p:ph type="dt" idx="10"/>
          </p:nvPr>
        </p:nvSpPr>
        <p:spPr>
          <a:xfrm>
            <a:off y="6305550" x="35814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r" marL="0" rtl="0">
              <a:defRPr i="0" baseline="0" strike="noStrike" sz="1200" b="0" cap="none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14" id="14"/>
          <p:cNvSpPr txBox="1"/>
          <p:nvPr>
            <p:ph type="ftr" idx="11"/>
          </p:nvPr>
        </p:nvSpPr>
        <p:spPr>
          <a:xfrm>
            <a:off y="6305550" x="5715000"/>
            <a:ext cy="476249" cx="2895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5" id="15"/>
          <p:cNvSpPr txBox="1"/>
          <p:nvPr>
            <p:ph type="sldNum" idx="12"/>
          </p:nvPr>
        </p:nvSpPr>
        <p:spPr>
          <a:xfrm>
            <a:off y="6305550" x="8613775"/>
            <a:ext cy="476249" cx="4572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ctr" marL="0" rtl="0">
              <a:defRPr i="0" baseline="0" strike="noStrike" sz="1200" b="0" cap="none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16" id="16"/>
          <p:cNvSpPr txBox="1"/>
          <p:nvPr/>
        </p:nvSpPr>
        <p:spPr>
          <a:xfrm>
            <a:off y="0" x="1014412"/>
            <a:ext cy="6858000" cx="7302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1"/>
          <a:stretch>
            <a:fillRect/>
          </a:stretch>
        </a:blipFill>
      </p:bgPr>
    </p:bg>
    <p:spTree>
      <p:nvGrpSpPr>
        <p:cNvPr name="Shape 32" id="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3" id="33"/>
          <p:cNvSpPr/>
          <p:nvPr/>
        </p:nvSpPr>
        <p:spPr>
          <a:xfrm>
            <a:off y="-815975" x="-815975"/>
            <a:ext cy="1638300" cx="1638300"/>
          </a:xfrm>
          <a:custGeom>
            <a:pathLst>
              <a:path extrusionOk="0" h="819444" w="1638888">
                <a:moveTo>
                  <a:pt y="819444" x="1638887"/>
                </a:moveTo>
                <a:lnTo>
                  <a:pt y="0" x="-1"/>
                </a:lnTo>
                <a:close/>
              </a:path>
            </a:pathLst>
          </a:custGeom>
          <a:solidFill>
            <a:srgbClr val="FEFAF4">
              <a:alpha val="32549"/>
            </a:srgbClr>
          </a:solidFill>
          <a:ln w="9525" cap="rnd">
            <a:solidFill>
              <a:srgbClr val="D2C39E"/>
            </a:solidFill>
            <a:prstDash val="solid"/>
            <a:miter/>
            <a:headEnd len="med" type="none" w="med"/>
            <a:tailEnd len="med" type="none" w="med"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34" id="34"/>
          <p:cNvSpPr/>
          <p:nvPr/>
        </p:nvSpPr>
        <p:spPr>
          <a:xfrm>
            <a:off y="20636" x="168275"/>
            <a:ext cy="1703387" cx="1703387"/>
          </a:xfrm>
          <a:prstGeom prst="ellipse">
            <a:avLst/>
          </a:prstGeom>
          <a:noFill/>
          <a:ln w="27300" cap="rnd">
            <a:solidFill>
              <a:srgbClr val="FFF6DB"/>
            </a:solidFill>
            <a:prstDash val="solid"/>
            <a:miter/>
            <a:headEnd len="med" type="none" w="med"/>
            <a:tailEnd len="med" type="none" w="med"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grpSp>
        <p:nvGrpSpPr>
          <p:cNvPr name="Shape 35" id="35"/>
          <p:cNvGrpSpPr/>
          <p:nvPr/>
        </p:nvGrpSpPr>
        <p:grpSpPr>
          <a:xfrm>
            <a:off y="1036637" x="165100"/>
            <a:ext cy="1169987" cx="1169987"/>
            <a:chOff y="1036637" x="165100"/>
            <a:chExt cy="1169987" cx="1169987"/>
          </a:xfrm>
        </p:grpSpPr>
        <p:sp>
          <p:nvSpPr>
            <p:cNvPr name="Shape 36" id="36"/>
            <p:cNvSpPr/>
            <p:nvPr/>
          </p:nvSpPr>
          <p:spPr>
            <a:xfrm>
              <a:off y="1036637" x="165100"/>
              <a:ext cy="1169987" cx="1169987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</p:spPr>
        </p:sp>
        <p:sp>
          <p:nvSpPr>
            <p:cNvPr name="Shape 37" id="37"/>
            <p:cNvSpPr txBox="1"/>
            <p:nvPr/>
          </p:nvSpPr>
          <p:spPr>
            <a:xfrm rot="2279999">
              <a:off y="1216025" x="347661"/>
              <a:ext cy="779462" cx="795337"/>
            </a:xfrm>
            <a:prstGeom prst="rect">
              <a:avLst/>
            </a:prstGeom>
            <a:noFill/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sp>
        <p:nvSpPr>
          <p:cNvPr name="Shape 38" id="38"/>
          <p:cNvSpPr txBox="1"/>
          <p:nvPr/>
        </p:nvSpPr>
        <p:spPr>
          <a:xfrm>
            <a:off y="0" x="1012825"/>
            <a:ext cy="6858000" cx="81311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39" id="39"/>
          <p:cNvSpPr txBox="1"/>
          <p:nvPr/>
        </p:nvSpPr>
        <p:spPr>
          <a:xfrm>
            <a:off y="0" x="1014412"/>
            <a:ext cy="6858000" cx="7302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grpSp>
        <p:nvGrpSpPr>
          <p:cNvPr name="Shape 40" id="40"/>
          <p:cNvGrpSpPr/>
          <p:nvPr/>
        </p:nvGrpSpPr>
        <p:grpSpPr>
          <a:xfrm>
            <a:off y="1408112" x="914400"/>
            <a:ext cy="225424" cx="231774"/>
            <a:chOff y="1408112" x="914400"/>
            <a:chExt cy="225424" cx="231774"/>
          </a:xfrm>
        </p:grpSpPr>
        <p:sp>
          <p:nvSpPr>
            <p:cNvPr name="Shape 41" id="41"/>
            <p:cNvSpPr/>
            <p:nvPr/>
          </p:nvSpPr>
          <p:spPr>
            <a:xfrm>
              <a:off y="1408112" x="914400"/>
              <a:ext cy="225424" cx="231774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</p:spPr>
        </p:sp>
        <p:sp>
          <p:nvSpPr>
            <p:cNvPr name="Shape 42" id="42"/>
            <p:cNvSpPr txBox="1"/>
            <p:nvPr/>
          </p:nvSpPr>
          <p:spPr>
            <a:xfrm>
              <a:off y="1444625" x="952500"/>
              <a:ext cy="149225" cx="149225"/>
            </a:xfrm>
            <a:prstGeom prst="rect">
              <a:avLst/>
            </a:prstGeom>
            <a:noFill/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sp>
        <p:nvSpPr>
          <p:cNvPr name="Shape 43" id="43"/>
          <p:cNvSpPr/>
          <p:nvPr/>
        </p:nvSpPr>
        <p:spPr>
          <a:xfrm>
            <a:off y="1344612" x="1157287"/>
            <a:ext cy="65086" cx="63500"/>
          </a:xfrm>
          <a:prstGeom prst="ellipse">
            <a:avLst/>
          </a:prstGeom>
          <a:noFill/>
          <a:ln w="12700" cap="rnd">
            <a:solidFill>
              <a:srgbClr val="307F93">
                <a:alpha val="59607"/>
              </a:srgbClr>
            </a:solidFill>
            <a:prstDash val="solid"/>
            <a:miter/>
            <a:headEnd len="med" type="none" w="med"/>
            <a:tailEnd len="med" type="none" w="med"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44" id="44"/>
          <p:cNvSpPr txBox="1"/>
          <p:nvPr>
            <p:ph type="title"/>
          </p:nvPr>
        </p:nvSpPr>
        <p:spPr>
          <a:xfrm>
            <a:off y="274637" x="1435100"/>
            <a:ext cy="1143000" cx="749934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indent="0" marR="0" algn="l" marL="0" rtl="0">
              <a:spcBef>
                <a:spcPts val="0"/>
              </a:spcBef>
              <a:buClr>
                <a:srgbClr val="562214"/>
              </a:buClr>
              <a:buFont typeface="Arial"/>
              <a:buNone/>
              <a:defRPr i="0" baseline="0" strike="noStrike" sz="4300" b="0" cap="none" u="none">
                <a:solidFill>
                  <a:srgbClr val="562214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45" id="45"/>
          <p:cNvSpPr txBox="1"/>
          <p:nvPr>
            <p:ph type="body" idx="1"/>
          </p:nvPr>
        </p:nvSpPr>
        <p:spPr>
          <a:xfrm>
            <a:off y="1447800" x="1435100"/>
            <a:ext cy="4800600" cx="749934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191134" marR="0" algn="l" marL="365760" rtl="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/>
              <a:buChar char="•"/>
              <a:defRPr i="0" baseline="0" strike="noStrike" sz="32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38430" marR="0" algn="l" marL="640080" rtl="0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Arial"/>
              <a:buChar char="•"/>
              <a:defRPr i="0" baseline="0" strike="noStrike" sz="2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47192" marR="0" algn="l" marL="886967" rtl="0">
              <a:lnSpc>
                <a:spcPct val="100000"/>
              </a:lnSpc>
              <a:spcBef>
                <a:spcPts val="480"/>
              </a:spcBef>
              <a:buClr>
                <a:schemeClr val="accent2"/>
              </a:buClr>
              <a:buFont typeface="Arial"/>
              <a:buChar char="•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06680" marR="0" algn="l" marL="1097280" rtl="0">
              <a:lnSpc>
                <a:spcPct val="100000"/>
              </a:lnSpc>
              <a:spcBef>
                <a:spcPts val="400"/>
              </a:spcBef>
              <a:buClr>
                <a:schemeClr val="accent3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7347" marR="0" algn="l" marL="1298448" rtl="0">
              <a:lnSpc>
                <a:spcPct val="100000"/>
              </a:lnSpc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11760" marR="0" algn="l" marL="1508760" rtl="0">
              <a:lnSpc>
                <a:spcPct val="100000"/>
              </a:lnSpc>
              <a:spcBef>
                <a:spcPts val="400"/>
              </a:spcBef>
              <a:buClr>
                <a:schemeClr val="accent5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18872" marR="0" algn="l" marL="1719072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16839" marR="0" algn="l" marL="1920240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11251" marR="0" algn="l" marL="2130552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46" id="46"/>
          <p:cNvSpPr txBox="1"/>
          <p:nvPr>
            <p:ph type="dt" idx="10"/>
          </p:nvPr>
        </p:nvSpPr>
        <p:spPr>
          <a:xfrm>
            <a:off y="6305550" x="35814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r" marL="0" rtl="0">
              <a:defRPr i="0" baseline="0" strike="noStrike" sz="1200" b="0" cap="none" u="none">
                <a:solidFill>
                  <a:srgbClr val="B5A788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47" id="47"/>
          <p:cNvSpPr txBox="1"/>
          <p:nvPr>
            <p:ph type="ftr" idx="11"/>
          </p:nvPr>
        </p:nvSpPr>
        <p:spPr>
          <a:xfrm>
            <a:off y="6305550" x="5715000"/>
            <a:ext cy="476249" cx="2895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48" id="48"/>
          <p:cNvSpPr txBox="1"/>
          <p:nvPr>
            <p:ph type="sldNum" idx="12"/>
          </p:nvPr>
        </p:nvSpPr>
        <p:spPr>
          <a:xfrm>
            <a:off y="6305550" x="8613775"/>
            <a:ext cy="476249" cx="4572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ctr" marL="0" rtl="0">
              <a:defRPr i="0" baseline="0" strike="noStrike" sz="1200" b="0" cap="none" u="none">
                <a:solidFill>
                  <a:srgbClr val="B5A788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53" r:id="rId4"/>
    <p:sldLayoutId id="2147483654" r:id="rId5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1"/>
          <a:stretch>
            <a:fillRect/>
          </a:stretch>
        </a:blipFill>
      </p:bgPr>
    </p:bg>
    <p:spTree>
      <p:nvGrpSpPr>
        <p:cNvPr name="Shape 59" id="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0" id="60"/>
          <p:cNvSpPr txBox="1"/>
          <p:nvPr/>
        </p:nvSpPr>
        <p:spPr>
          <a:xfrm>
            <a:off y="0" x="2282825"/>
            <a:ext cy="6858000" cx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61" id="61"/>
          <p:cNvSpPr txBox="1"/>
          <p:nvPr/>
        </p:nvSpPr>
        <p:spPr>
          <a:xfrm>
            <a:off y="0" x="2286000"/>
            <a:ext cy="6858000" cx="761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grpSp>
        <p:nvGrpSpPr>
          <p:cNvPr name="Shape 62" id="62"/>
          <p:cNvGrpSpPr/>
          <p:nvPr/>
        </p:nvGrpSpPr>
        <p:grpSpPr>
          <a:xfrm>
            <a:off y="2809875" x="2163761"/>
            <a:ext cy="225424" cx="231774"/>
            <a:chOff y="2809875" x="2163761"/>
            <a:chExt cy="225424" cx="231774"/>
          </a:xfrm>
        </p:grpSpPr>
        <p:sp>
          <p:nvSpPr>
            <p:cNvPr name="Shape 63" id="63"/>
            <p:cNvSpPr/>
            <p:nvPr/>
          </p:nvSpPr>
          <p:spPr>
            <a:xfrm>
              <a:off y="2809875" x="2163761"/>
              <a:ext cy="225424" cx="231774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</p:spPr>
        </p:sp>
        <p:sp>
          <p:nvSpPr>
            <p:cNvPr name="Shape 64" id="64"/>
            <p:cNvSpPr txBox="1"/>
            <p:nvPr/>
          </p:nvSpPr>
          <p:spPr>
            <a:xfrm>
              <a:off y="2844800" x="2203450"/>
              <a:ext cy="149225" cx="147636"/>
            </a:xfrm>
            <a:prstGeom prst="rect">
              <a:avLst/>
            </a:prstGeom>
            <a:noFill/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sp>
        <p:nvSpPr>
          <p:cNvPr name="Shape 65" id="65"/>
          <p:cNvSpPr/>
          <p:nvPr/>
        </p:nvSpPr>
        <p:spPr>
          <a:xfrm>
            <a:off y="2746375" x="2408236"/>
            <a:ext cy="63500" cx="63500"/>
          </a:xfrm>
          <a:prstGeom prst="ellipse">
            <a:avLst/>
          </a:prstGeom>
          <a:noFill/>
          <a:ln w="12700" cap="rnd">
            <a:solidFill>
              <a:srgbClr val="307F93">
                <a:alpha val="59607"/>
              </a:srgbClr>
            </a:solidFill>
            <a:prstDash val="solid"/>
            <a:miter/>
            <a:headEnd len="med" type="none" w="med"/>
            <a:tailEnd len="med" type="none" w="med"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66" id="66"/>
          <p:cNvSpPr txBox="1"/>
          <p:nvPr>
            <p:ph type="title"/>
          </p:nvPr>
        </p:nvSpPr>
        <p:spPr>
          <a:xfrm>
            <a:off y="274637" x="1435100"/>
            <a:ext cy="1143000" cx="749934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indent="0" marR="0" algn="l" marL="0" rtl="0">
              <a:spcBef>
                <a:spcPts val="0"/>
              </a:spcBef>
              <a:buClr>
                <a:srgbClr val="562214"/>
              </a:buClr>
              <a:buFont typeface="Arial"/>
              <a:buNone/>
              <a:defRPr i="0" baseline="0" strike="noStrike" sz="4300" b="0" cap="none" u="none">
                <a:solidFill>
                  <a:srgbClr val="562214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67" id="67"/>
          <p:cNvSpPr txBox="1"/>
          <p:nvPr>
            <p:ph type="body" idx="1"/>
          </p:nvPr>
        </p:nvSpPr>
        <p:spPr>
          <a:xfrm>
            <a:off y="1447800" x="1435100"/>
            <a:ext cy="4800600" cx="749934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191134" marR="0" algn="l" marL="365760" rtl="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/>
              <a:buChar char="•"/>
              <a:defRPr i="0" baseline="0" strike="noStrike" sz="32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38430" marR="0" algn="l" marL="640080" rtl="0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Arial"/>
              <a:buChar char="•"/>
              <a:defRPr i="0" baseline="0" strike="noStrike" sz="2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47192" marR="0" algn="l" marL="886967" rtl="0">
              <a:lnSpc>
                <a:spcPct val="100000"/>
              </a:lnSpc>
              <a:spcBef>
                <a:spcPts val="480"/>
              </a:spcBef>
              <a:buClr>
                <a:schemeClr val="accent2"/>
              </a:buClr>
              <a:buFont typeface="Arial"/>
              <a:buChar char="•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06680" marR="0" algn="l" marL="1097280" rtl="0">
              <a:lnSpc>
                <a:spcPct val="100000"/>
              </a:lnSpc>
              <a:spcBef>
                <a:spcPts val="400"/>
              </a:spcBef>
              <a:buClr>
                <a:schemeClr val="accent3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7347" marR="0" algn="l" marL="1298448" rtl="0">
              <a:lnSpc>
                <a:spcPct val="100000"/>
              </a:lnSpc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11760" marR="0" algn="l" marL="1508760" rtl="0">
              <a:lnSpc>
                <a:spcPct val="100000"/>
              </a:lnSpc>
              <a:spcBef>
                <a:spcPts val="400"/>
              </a:spcBef>
              <a:buClr>
                <a:schemeClr val="accent5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18872" marR="0" algn="l" marL="1719072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16839" marR="0" algn="l" marL="1920240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11251" marR="0" algn="l" marL="2130552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68" id="68"/>
          <p:cNvSpPr txBox="1"/>
          <p:nvPr>
            <p:ph type="dt" idx="10"/>
          </p:nvPr>
        </p:nvSpPr>
        <p:spPr>
          <a:xfrm>
            <a:off y="6305550" x="35814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r" marL="0" rtl="0">
              <a:defRPr i="0" baseline="0" strike="noStrike" sz="1200" b="0" cap="none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69" id="69"/>
          <p:cNvSpPr txBox="1"/>
          <p:nvPr>
            <p:ph type="ftr" idx="11"/>
          </p:nvPr>
        </p:nvSpPr>
        <p:spPr>
          <a:xfrm>
            <a:off y="6305550" x="5715000"/>
            <a:ext cy="476249" cx="2895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70" id="70"/>
          <p:cNvSpPr txBox="1"/>
          <p:nvPr>
            <p:ph type="sldNum" idx="12"/>
          </p:nvPr>
        </p:nvSpPr>
        <p:spPr>
          <a:xfrm>
            <a:off y="6305550" x="8613775"/>
            <a:ext cy="476249" cx="4572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ctr" marL="0" rtl="0">
              <a:defRPr i="0" baseline="0" strike="noStrike" sz="1200" b="0" cap="none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55" r:id="rId3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1"/>
          <a:stretch>
            <a:fillRect/>
          </a:stretch>
        </a:blipFill>
      </p:bgPr>
    </p:bg>
    <p:spTree>
      <p:nvGrpSpPr>
        <p:cNvPr name="Shape 74" id="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5" id="75"/>
          <p:cNvSpPr txBox="1"/>
          <p:nvPr>
            <p:ph type="title"/>
          </p:nvPr>
        </p:nvSpPr>
        <p:spPr>
          <a:xfrm>
            <a:off y="274637" x="1435100"/>
            <a:ext cy="1143000" cx="749934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indent="0" marR="0" algn="l" marL="0" rtl="0">
              <a:spcBef>
                <a:spcPts val="0"/>
              </a:spcBef>
              <a:buClr>
                <a:srgbClr val="562214"/>
              </a:buClr>
              <a:buFont typeface="Arial"/>
              <a:buNone/>
              <a:defRPr i="0" baseline="0" strike="noStrike" sz="4300" b="0" cap="none" u="none">
                <a:solidFill>
                  <a:srgbClr val="562214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76" id="76"/>
          <p:cNvSpPr txBox="1"/>
          <p:nvPr>
            <p:ph type="body" idx="1"/>
          </p:nvPr>
        </p:nvSpPr>
        <p:spPr>
          <a:xfrm>
            <a:off y="1447800" x="1435100"/>
            <a:ext cy="4800600" cx="749934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191134" marR="0" algn="l" marL="365760" rtl="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/>
              <a:buChar char="•"/>
              <a:defRPr i="0" baseline="0" strike="noStrike" sz="32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38430" marR="0" algn="l" marL="640080" rtl="0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Arial"/>
              <a:buChar char="•"/>
              <a:defRPr i="0" baseline="0" strike="noStrike" sz="2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47192" marR="0" algn="l" marL="886967" rtl="0">
              <a:lnSpc>
                <a:spcPct val="100000"/>
              </a:lnSpc>
              <a:spcBef>
                <a:spcPts val="480"/>
              </a:spcBef>
              <a:buClr>
                <a:schemeClr val="accent2"/>
              </a:buClr>
              <a:buFont typeface="Arial"/>
              <a:buChar char="•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06680" marR="0" algn="l" marL="1097280" rtl="0">
              <a:lnSpc>
                <a:spcPct val="100000"/>
              </a:lnSpc>
              <a:spcBef>
                <a:spcPts val="400"/>
              </a:spcBef>
              <a:buClr>
                <a:schemeClr val="accent3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7347" marR="0" algn="l" marL="1298448" rtl="0">
              <a:lnSpc>
                <a:spcPct val="100000"/>
              </a:lnSpc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11760" marR="0" algn="l" marL="1508760" rtl="0">
              <a:lnSpc>
                <a:spcPct val="100000"/>
              </a:lnSpc>
              <a:spcBef>
                <a:spcPts val="400"/>
              </a:spcBef>
              <a:buClr>
                <a:schemeClr val="accent5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18872" marR="0" algn="l" marL="1719072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16839" marR="0" algn="l" marL="1920240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11251" marR="0" algn="l" marL="2130552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77" id="77"/>
          <p:cNvSpPr txBox="1"/>
          <p:nvPr>
            <p:ph type="dt" idx="10"/>
          </p:nvPr>
        </p:nvSpPr>
        <p:spPr>
          <a:xfrm>
            <a:off y="6305550" x="35814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r" marL="0" rtl="0">
              <a:defRPr i="0" baseline="0" strike="noStrike" sz="1200" b="0" cap="none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78" id="78"/>
          <p:cNvSpPr txBox="1"/>
          <p:nvPr>
            <p:ph type="ftr" idx="11"/>
          </p:nvPr>
        </p:nvSpPr>
        <p:spPr>
          <a:xfrm>
            <a:off y="6305550" x="5715000"/>
            <a:ext cy="476249" cx="2895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79" id="79"/>
          <p:cNvSpPr txBox="1"/>
          <p:nvPr>
            <p:ph type="sldNum" idx="12"/>
          </p:nvPr>
        </p:nvSpPr>
        <p:spPr>
          <a:xfrm>
            <a:off y="6305550" x="8613775"/>
            <a:ext cy="476249" cx="4572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ctr" marL="0" rtl="0">
              <a:defRPr i="0" baseline="0" strike="noStrike" sz="1200" b="0" cap="none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56" r:id="rId2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1"/>
          <a:stretch>
            <a:fillRect/>
          </a:stretch>
        </a:blipFill>
      </p:bgPr>
    </p:bg>
    <p:spTree>
      <p:nvGrpSpPr>
        <p:cNvPr name="Shape 86" id="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7" id="87"/>
          <p:cNvSpPr txBox="1"/>
          <p:nvPr/>
        </p:nvSpPr>
        <p:spPr>
          <a:xfrm>
            <a:off y="0" x="1014412"/>
            <a:ext cy="6858000" cx="812958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88" id="88"/>
          <p:cNvSpPr txBox="1"/>
          <p:nvPr/>
        </p:nvSpPr>
        <p:spPr>
          <a:xfrm>
            <a:off y="0" x="1014412"/>
            <a:ext cy="6858000" cx="7302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89" id="89"/>
          <p:cNvSpPr txBox="1"/>
          <p:nvPr>
            <p:ph type="title"/>
          </p:nvPr>
        </p:nvSpPr>
        <p:spPr>
          <a:xfrm>
            <a:off y="274637" x="1435100"/>
            <a:ext cy="1143000" cx="749934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indent="0" marR="0" algn="l" marL="0" rtl="0">
              <a:spcBef>
                <a:spcPts val="0"/>
              </a:spcBef>
              <a:buClr>
                <a:srgbClr val="562214"/>
              </a:buClr>
              <a:buFont typeface="Arial"/>
              <a:buNone/>
              <a:defRPr i="0" baseline="0" strike="noStrike" sz="4300" b="0" cap="none" u="none">
                <a:solidFill>
                  <a:srgbClr val="562214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90" id="90"/>
          <p:cNvSpPr txBox="1"/>
          <p:nvPr>
            <p:ph type="body" idx="1"/>
          </p:nvPr>
        </p:nvSpPr>
        <p:spPr>
          <a:xfrm>
            <a:off y="1447800" x="1435100"/>
            <a:ext cy="4800600" cx="749934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191134" marR="0" algn="l" marL="365760" rtl="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/>
              <a:buChar char="•"/>
              <a:defRPr i="0" baseline="0" strike="noStrike" sz="32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38430" marR="0" algn="l" marL="640080" rtl="0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Arial"/>
              <a:buChar char="•"/>
              <a:defRPr i="0" baseline="0" strike="noStrike" sz="2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47192" marR="0" algn="l" marL="886967" rtl="0">
              <a:lnSpc>
                <a:spcPct val="100000"/>
              </a:lnSpc>
              <a:spcBef>
                <a:spcPts val="480"/>
              </a:spcBef>
              <a:buClr>
                <a:schemeClr val="accent2"/>
              </a:buClr>
              <a:buFont typeface="Arial"/>
              <a:buChar char="•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06680" marR="0" algn="l" marL="1097280" rtl="0">
              <a:lnSpc>
                <a:spcPct val="100000"/>
              </a:lnSpc>
              <a:spcBef>
                <a:spcPts val="400"/>
              </a:spcBef>
              <a:buClr>
                <a:schemeClr val="accent3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7347" marR="0" algn="l" marL="1298448" rtl="0">
              <a:lnSpc>
                <a:spcPct val="100000"/>
              </a:lnSpc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11760" marR="0" algn="l" marL="1508760" rtl="0">
              <a:lnSpc>
                <a:spcPct val="100000"/>
              </a:lnSpc>
              <a:spcBef>
                <a:spcPts val="400"/>
              </a:spcBef>
              <a:buClr>
                <a:schemeClr val="accent5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18872" marR="0" algn="l" marL="1719072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16839" marR="0" algn="l" marL="1920240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11251" marR="0" algn="l" marL="2130552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91" id="91"/>
          <p:cNvSpPr txBox="1"/>
          <p:nvPr>
            <p:ph type="dt" idx="10"/>
          </p:nvPr>
        </p:nvSpPr>
        <p:spPr>
          <a:xfrm>
            <a:off y="6305550" x="35814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r" marL="0" rtl="0">
              <a:defRPr i="0" baseline="0" strike="noStrike" sz="1200" b="0" cap="none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92" id="92"/>
          <p:cNvSpPr txBox="1"/>
          <p:nvPr>
            <p:ph type="ftr" idx="11"/>
          </p:nvPr>
        </p:nvSpPr>
        <p:spPr>
          <a:xfrm>
            <a:off y="6305550" x="5715000"/>
            <a:ext cy="476249" cx="2895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93" id="93"/>
          <p:cNvSpPr txBox="1"/>
          <p:nvPr>
            <p:ph type="sldNum" idx="12"/>
          </p:nvPr>
        </p:nvSpPr>
        <p:spPr>
          <a:xfrm>
            <a:off y="6305550" x="8613775"/>
            <a:ext cy="476249" cx="4572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ctr" marL="0" rtl="0">
              <a:defRPr i="0" baseline="0" strike="noStrike" sz="1200" b="0" cap="none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57" r:id="rId2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1"/>
          <a:stretch>
            <a:fillRect/>
          </a:stretch>
        </a:blipFill>
      </p:bgPr>
    </p:bg>
    <p:spTree>
      <p:nvGrpSpPr>
        <p:cNvPr name="Shape 95" id="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96" id="96"/>
          <p:cNvSpPr txBox="1"/>
          <p:nvPr>
            <p:ph type="title"/>
          </p:nvPr>
        </p:nvSpPr>
        <p:spPr>
          <a:xfrm>
            <a:off y="274637" x="1435100"/>
            <a:ext cy="1143000" cx="749934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indent="0" marR="0" algn="l" marL="0" rtl="0">
              <a:spcBef>
                <a:spcPts val="0"/>
              </a:spcBef>
              <a:buClr>
                <a:srgbClr val="562214"/>
              </a:buClr>
              <a:buFont typeface="Arial"/>
              <a:buNone/>
              <a:defRPr i="0" baseline="0" strike="noStrike" sz="4300" b="0" cap="none" u="none">
                <a:solidFill>
                  <a:srgbClr val="562214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97" id="97"/>
          <p:cNvSpPr txBox="1"/>
          <p:nvPr>
            <p:ph type="body" idx="1"/>
          </p:nvPr>
        </p:nvSpPr>
        <p:spPr>
          <a:xfrm>
            <a:off y="1447800" x="1435100"/>
            <a:ext cy="4800600" cx="749934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191134" marR="0" algn="l" marL="365760" rtl="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/>
              <a:buChar char="•"/>
              <a:defRPr i="0" baseline="0" strike="noStrike" sz="32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38430" marR="0" algn="l" marL="640080" rtl="0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Arial"/>
              <a:buChar char="•"/>
              <a:defRPr i="0" baseline="0" strike="noStrike" sz="2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47192" marR="0" algn="l" marL="886967" rtl="0">
              <a:lnSpc>
                <a:spcPct val="100000"/>
              </a:lnSpc>
              <a:spcBef>
                <a:spcPts val="480"/>
              </a:spcBef>
              <a:buClr>
                <a:schemeClr val="accent2"/>
              </a:buClr>
              <a:buFont typeface="Arial"/>
              <a:buChar char="•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06680" marR="0" algn="l" marL="1097280" rtl="0">
              <a:lnSpc>
                <a:spcPct val="100000"/>
              </a:lnSpc>
              <a:spcBef>
                <a:spcPts val="400"/>
              </a:spcBef>
              <a:buClr>
                <a:schemeClr val="accent3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7347" marR="0" algn="l" marL="1298448" rtl="0">
              <a:lnSpc>
                <a:spcPct val="100000"/>
              </a:lnSpc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11760" marR="0" algn="l" marL="1508760" rtl="0">
              <a:lnSpc>
                <a:spcPct val="100000"/>
              </a:lnSpc>
              <a:spcBef>
                <a:spcPts val="400"/>
              </a:spcBef>
              <a:buClr>
                <a:schemeClr val="accent5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18872" marR="0" algn="l" marL="1719072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16839" marR="0" algn="l" marL="1920240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11251" marR="0" algn="l" marL="2130552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98" id="98"/>
          <p:cNvSpPr txBox="1"/>
          <p:nvPr>
            <p:ph type="dt" idx="10"/>
          </p:nvPr>
        </p:nvSpPr>
        <p:spPr>
          <a:xfrm>
            <a:off y="6305550" x="35814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r" marL="0" rtl="0">
              <a:defRPr i="0" baseline="0" strike="noStrike" sz="1200" b="0" cap="none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99" id="99"/>
          <p:cNvSpPr txBox="1"/>
          <p:nvPr>
            <p:ph type="ftr" idx="11"/>
          </p:nvPr>
        </p:nvSpPr>
        <p:spPr>
          <a:xfrm>
            <a:off y="6305550" x="5715000"/>
            <a:ext cy="476249" cx="2895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00" id="100"/>
          <p:cNvSpPr txBox="1"/>
          <p:nvPr>
            <p:ph type="sldNum" idx="12"/>
          </p:nvPr>
        </p:nvSpPr>
        <p:spPr>
          <a:xfrm>
            <a:off y="6305550" x="8613775"/>
            <a:ext cy="476249" cx="4572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ctr" marL="0" rtl="0">
              <a:defRPr i="0" baseline="0" strike="noStrike" sz="1200" b="0" cap="none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58" r:id="rId2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1"/>
          <a:stretch>
            <a:fillRect/>
          </a:stretch>
        </a:blipFill>
      </p:bgPr>
    </p:bg>
    <p:spTree>
      <p:nvGrpSpPr>
        <p:cNvPr name="Shape 105" id="10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name="Shape 106" id="106"/>
          <p:cNvGrpSpPr/>
          <p:nvPr/>
        </p:nvGrpSpPr>
        <p:grpSpPr>
          <a:xfrm>
            <a:off y="969962" x="646112"/>
            <a:ext cy="4802187" cx="4803775"/>
            <a:chOff y="969962" x="646112"/>
            <a:chExt cy="4802187" cx="4803775"/>
          </a:xfrm>
        </p:grpSpPr>
        <p:sp>
          <p:nvSpPr>
            <p:cNvPr name="Shape 107" id="107"/>
            <p:cNvSpPr/>
            <p:nvPr/>
          </p:nvSpPr>
          <p:spPr>
            <a:xfrm>
              <a:off y="969962" x="646112"/>
              <a:ext cy="4802187" cx="4803775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</p:spPr>
        </p:sp>
        <p:sp>
          <p:nvSpPr>
            <p:cNvPr name="Shape 108" id="108"/>
            <p:cNvSpPr txBox="1"/>
            <p:nvPr/>
          </p:nvSpPr>
          <p:spPr>
            <a:xfrm>
              <a:off y="1066800" x="762000"/>
              <a:ext cy="4572000" cx="4572000"/>
            </a:xfrm>
            <a:prstGeom prst="rect">
              <a:avLst/>
            </a:prstGeom>
            <a:noFill/>
            <a:ln>
              <a:noFill/>
            </a:ln>
          </p:spPr>
          <p:txBody>
            <a:bodyPr bIns="45700" tIns="274300" lIns="91425" anchor="t" anchorCtr="0" rIns="91425">
              <a:spAutoFit/>
            </a:bodyPr>
            <a:lstStyle/>
            <a:p/>
          </p:txBody>
        </p:sp>
      </p:grpSp>
      <p:sp>
        <p:nvSpPr>
          <p:cNvPr name="Shape 109" id="109"/>
          <p:cNvSpPr/>
          <p:nvPr/>
        </p:nvSpPr>
        <p:spPr>
          <a:xfrm rot="-2159999">
            <a:off y="954086" x="396875"/>
            <a:ext cy="204786" cx="685800"/>
          </a:xfrm>
          <a:prstGeom prst="flowChartProcess">
            <a:avLst/>
          </a:prstGeom>
          <a:solidFill>
            <a:srgbClr val="FBFBFB">
              <a:alpha val="44705"/>
            </a:srgbClr>
          </a:solidFill>
          <a:ln w="9525" cap="rnd">
            <a:solidFill>
              <a:srgbClr val="FFFFFF"/>
            </a:solidFill>
            <a:prstDash val="solid"/>
            <a:miter/>
            <a:headEnd len="med" type="none" w="med"/>
            <a:tailEnd len="med" type="none" w="med"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10" id="110"/>
          <p:cNvSpPr/>
          <p:nvPr/>
        </p:nvSpPr>
        <p:spPr>
          <a:xfrm rot="2160000" flipH="1">
            <a:off y="936624" x="5003800"/>
            <a:ext cy="204786" cx="649287"/>
          </a:xfrm>
          <a:prstGeom prst="flowChartProcess">
            <a:avLst/>
          </a:prstGeom>
          <a:solidFill>
            <a:srgbClr val="FBFBFB">
              <a:alpha val="44705"/>
            </a:srgbClr>
          </a:solidFill>
          <a:ln w="9525" cap="rnd">
            <a:solidFill>
              <a:srgbClr val="FFFFFF"/>
            </a:solidFill>
            <a:prstDash val="solid"/>
            <a:miter/>
            <a:headEnd len="med" type="none" w="med"/>
            <a:tailEnd len="med" type="none" w="med"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11" id="111"/>
          <p:cNvSpPr txBox="1"/>
          <p:nvPr>
            <p:ph type="title"/>
          </p:nvPr>
        </p:nvSpPr>
        <p:spPr>
          <a:xfrm>
            <a:off y="274637" x="1435100"/>
            <a:ext cy="1143000" cx="749934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indent="0" marR="0" algn="l" marL="0" rtl="0">
              <a:spcBef>
                <a:spcPts val="0"/>
              </a:spcBef>
              <a:buClr>
                <a:srgbClr val="562214"/>
              </a:buClr>
              <a:buFont typeface="Arial"/>
              <a:buNone/>
              <a:defRPr i="0" baseline="0" strike="noStrike" sz="4300" b="0" cap="none" u="none">
                <a:solidFill>
                  <a:srgbClr val="562214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112" id="112"/>
          <p:cNvSpPr txBox="1"/>
          <p:nvPr>
            <p:ph type="body" idx="1"/>
          </p:nvPr>
        </p:nvSpPr>
        <p:spPr>
          <a:xfrm>
            <a:off y="1447800" x="1435100"/>
            <a:ext cy="4800600" cx="749934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191134" marR="0" algn="l" marL="365760" rtl="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/>
              <a:buChar char="•"/>
              <a:defRPr i="0" baseline="0" strike="noStrike" sz="32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38430" marR="0" algn="l" marL="640080" rtl="0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Arial"/>
              <a:buChar char="•"/>
              <a:defRPr i="0" baseline="0" strike="noStrike" sz="2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47192" marR="0" algn="l" marL="886967" rtl="0">
              <a:lnSpc>
                <a:spcPct val="100000"/>
              </a:lnSpc>
              <a:spcBef>
                <a:spcPts val="480"/>
              </a:spcBef>
              <a:buClr>
                <a:schemeClr val="accent2"/>
              </a:buClr>
              <a:buFont typeface="Arial"/>
              <a:buChar char="•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06680" marR="0" algn="l" marL="1097280" rtl="0">
              <a:lnSpc>
                <a:spcPct val="100000"/>
              </a:lnSpc>
              <a:spcBef>
                <a:spcPts val="400"/>
              </a:spcBef>
              <a:buClr>
                <a:schemeClr val="accent3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7347" marR="0" algn="l" marL="1298448" rtl="0">
              <a:lnSpc>
                <a:spcPct val="100000"/>
              </a:lnSpc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11760" marR="0" algn="l" marL="1508760" rtl="0">
              <a:lnSpc>
                <a:spcPct val="100000"/>
              </a:lnSpc>
              <a:spcBef>
                <a:spcPts val="400"/>
              </a:spcBef>
              <a:buClr>
                <a:schemeClr val="accent5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18872" marR="0" algn="l" marL="1719072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16839" marR="0" algn="l" marL="1920240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11251" marR="0" algn="l" marL="2130552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13" id="113"/>
          <p:cNvSpPr txBox="1"/>
          <p:nvPr>
            <p:ph type="dt" idx="10"/>
          </p:nvPr>
        </p:nvSpPr>
        <p:spPr>
          <a:xfrm>
            <a:off y="6305550" x="35814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r" marL="0" rtl="0">
              <a:defRPr i="0" baseline="0" strike="noStrike" sz="1200" b="0" cap="none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114" id="114"/>
          <p:cNvSpPr txBox="1"/>
          <p:nvPr>
            <p:ph type="ftr" idx="11"/>
          </p:nvPr>
        </p:nvSpPr>
        <p:spPr>
          <a:xfrm>
            <a:off y="6305550" x="5715000"/>
            <a:ext cy="476249" cx="2895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15" id="115"/>
          <p:cNvSpPr txBox="1"/>
          <p:nvPr>
            <p:ph type="sldNum" idx="12"/>
          </p:nvPr>
        </p:nvSpPr>
        <p:spPr>
          <a:xfrm>
            <a:off y="6305550" x="8613775"/>
            <a:ext cy="476249" cx="4572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ctr" marL="0" rtl="0">
              <a:defRPr i="0" baseline="0" strike="noStrike" sz="1200" b="0" cap="none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59" r:id="rId3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.xml"/><Relationship Type="http://schemas.openxmlformats.org/officeDocument/2006/relationships/slideLayout" Id="rId1" Target="../slideLayouts/slideLayout7.xml"/></Relationships>
</file>

<file path=ppt/slides/_rels/slide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.xml"/><Relationship Type="http://schemas.openxmlformats.org/officeDocument/2006/relationships/slideLayout" Id="rId1" Target="../slideLayouts/slideLayout4.xml"/><Relationship Type="http://schemas.openxmlformats.org/officeDocument/2006/relationships/image" Id="rId4" Target="../media/image02.jpg"/><Relationship Type="http://schemas.openxmlformats.org/officeDocument/2006/relationships/image" Id="rId3" Target="../media/image04.jpg"/><Relationship Type="http://schemas.openxmlformats.org/officeDocument/2006/relationships/image" Id="rId5" Target="../media/image05.jpg"/></Relationships>
</file>

<file path=ppt/slides/_rels/slide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.xml"/><Relationship Type="http://schemas.openxmlformats.org/officeDocument/2006/relationships/slideLayout" Id="rId1" Target="../slideLayouts/slideLayout4.xml"/></Relationships>
</file>

<file path=ppt/slides/_rels/slide4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4.xml"/><Relationship Type="http://schemas.openxmlformats.org/officeDocument/2006/relationships/slideLayout" Id="rId1" Target="../slideLayouts/slideLayout4.xml"/><Relationship Type="http://schemas.openxmlformats.org/officeDocument/2006/relationships/image" Id="rId3" Target="../media/image07.jpg"/></Relationships>
</file>

<file path=ppt/slides/_rels/slide5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5.xml"/><Relationship Type="http://schemas.openxmlformats.org/officeDocument/2006/relationships/slideLayout" Id="rId1" Target="../slideLayouts/slideLayout4.xml"/><Relationship Type="http://schemas.openxmlformats.org/officeDocument/2006/relationships/image" Id="rId3" Target="../media/image08.jpg"/></Relationships>
</file>

<file path=ppt/slides/_rels/slide6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6.xml"/><Relationship Type="http://schemas.openxmlformats.org/officeDocument/2006/relationships/slideLayout" Id="rId1" Target="../slideLayouts/slideLayout4.xml"/><Relationship Type="http://schemas.openxmlformats.org/officeDocument/2006/relationships/image" Id="rId4" Target="../media/image09.jpg"/><Relationship Type="http://schemas.openxmlformats.org/officeDocument/2006/relationships/image" Id="rId3" Target="../media/image10.jpg"/></Relationships>
</file>

<file path=ppt/slides/_rels/slide7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7.xml"/><Relationship Type="http://schemas.openxmlformats.org/officeDocument/2006/relationships/slideLayout" Id="rId1" Target="../slideLayouts/slideLayout4.xml"/><Relationship Type="http://schemas.openxmlformats.org/officeDocument/2006/relationships/image" Id="rId3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20" id="1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21" id="121"/>
          <p:cNvSpPr txBox="1"/>
          <p:nvPr>
            <p:ph type="ctrTitle"/>
          </p:nvPr>
        </p:nvSpPr>
        <p:spPr>
          <a:xfrm>
            <a:off y="2057400" x="1295400"/>
            <a:ext cy="1471612" cx="7407274"/>
          </a:xfrm>
          <a:prstGeom prst="rect">
            <a:avLst/>
          </a:prstGeom>
          <a:noFill/>
          <a:ln>
            <a:noFill/>
          </a:ln>
        </p:spPr>
        <p:txBody>
          <a:bodyPr bIns="45700" tIns="45700" lIns="91425" anchor="b" anchorCtr="0" rIns="91425">
            <a:spAutoFit/>
          </a:bodyPr>
          <a:lstStyle/>
          <a:p>
            <a:pPr indent="0" marR="0" algn="ctr" marL="0" rtl="0" lvl="0">
              <a:spcBef>
                <a:spcPts val="0"/>
              </a:spcBef>
              <a:buClr>
                <a:srgbClr val="562214"/>
              </a:buClr>
              <a:buSzPct val="25000"/>
              <a:buFont typeface="Arial"/>
              <a:buNone/>
            </a:pPr>
            <a:r>
              <a:rPr lang="en-US" i="0" baseline="0" strike="noStrike" sz="5400" b="0" cap="none" u="none">
                <a:solidFill>
                  <a:srgbClr val="572314"/>
                </a:solidFill>
                <a:latin typeface="Arial"/>
                <a:ea typeface="Arial"/>
                <a:cs typeface="Arial"/>
                <a:sym typeface="Arial"/>
              </a:rPr>
              <a:t>Please, try to guess what country I mean ☺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25" id="1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26" id="126"/>
          <p:cNvSpPr txBox="1"/>
          <p:nvPr>
            <p:ph type="title"/>
          </p:nvPr>
        </p:nvSpPr>
        <p:spPr>
          <a:xfrm>
            <a:off y="274637" x="1435100"/>
            <a:ext cy="1143000" cx="7499349"/>
          </a:xfrm>
          <a:prstGeom prst="rect">
            <a:avLst/>
          </a:prstGeom>
          <a:noFill/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>
            <a:pPr indent="0" marR="0" algn="l" marL="0" rtl="0" lvl="0">
              <a:spcBef>
                <a:spcPts val="0"/>
              </a:spcBef>
              <a:buClr>
                <a:srgbClr val="562214"/>
              </a:buClr>
              <a:buSzPct val="25000"/>
              <a:buFont typeface="Arial"/>
              <a:buNone/>
            </a:pPr>
            <a:r>
              <a:rPr lang="en-US" i="0" baseline="0" strike="noStrike" sz="3200" b="0" cap="none" u="none">
                <a:solidFill>
                  <a:srgbClr val="572314"/>
                </a:solidFill>
                <a:latin typeface="Arial"/>
                <a:ea typeface="Arial"/>
                <a:cs typeface="Arial"/>
                <a:sym typeface="Arial"/>
              </a:rPr>
              <a:t>People of this country eat terrible food: cockroaches, beetles, worms, etc.</a:t>
            </a:r>
          </a:p>
        </p:txBody>
      </p:sp>
      <p:sp>
        <p:nvSpPr>
          <p:cNvPr name="Shape 127" id="127"/>
          <p:cNvSpPr/>
          <p:nvPr/>
        </p:nvSpPr>
        <p:spPr>
          <a:xfrm>
            <a:off y="2571750" x="4038600"/>
            <a:ext cy="3829049" cx="51053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name="Shape 128" id="128"/>
          <p:cNvSpPr/>
          <p:nvPr/>
        </p:nvSpPr>
        <p:spPr>
          <a:xfrm>
            <a:off y="1181100" x="304800"/>
            <a:ext cy="2625724" cx="350519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name="Shape 129" id="129"/>
          <p:cNvSpPr/>
          <p:nvPr/>
        </p:nvSpPr>
        <p:spPr>
          <a:xfrm>
            <a:off y="3946525" x="304800"/>
            <a:ext cy="2625724" cx="3505199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33" id="1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34" id="134"/>
          <p:cNvSpPr txBox="1"/>
          <p:nvPr>
            <p:ph type="title"/>
          </p:nvPr>
        </p:nvSpPr>
        <p:spPr>
          <a:xfrm>
            <a:off y="274637" x="1435100"/>
            <a:ext cy="1143000" cx="7499349"/>
          </a:xfrm>
          <a:prstGeom prst="rect">
            <a:avLst/>
          </a:prstGeom>
          <a:noFill/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>
            <a:pPr indent="0" marR="0" algn="l" marL="0" rtl="0" lvl="0">
              <a:spcBef>
                <a:spcPts val="0"/>
              </a:spcBef>
              <a:buClr>
                <a:srgbClr val="562214"/>
              </a:buClr>
              <a:buSzPct val="25000"/>
              <a:buFont typeface="Arial"/>
              <a:buNone/>
            </a:pPr>
            <a:r>
              <a:rPr lang="en-US" i="0" baseline="0" strike="noStrike" sz="3900" b="0" cap="none" u="none">
                <a:solidFill>
                  <a:srgbClr val="572314"/>
                </a:solidFill>
                <a:latin typeface="Arial"/>
                <a:ea typeface="Arial"/>
                <a:cs typeface="Arial"/>
                <a:sym typeface="Arial"/>
              </a:rPr>
              <a:t>Their language is too complicated.</a:t>
            </a:r>
          </a:p>
        </p:txBody>
      </p:sp>
      <p:sp>
        <p:nvSpPr>
          <p:cNvPr name="Shape 135" id="135"/>
          <p:cNvSpPr txBox="1"/>
          <p:nvPr>
            <p:ph type="body" idx="1"/>
          </p:nvPr>
        </p:nvSpPr>
        <p:spPr>
          <a:xfrm>
            <a:off y="1447800" x="1435100"/>
            <a:ext cy="4800600" cx="7499349"/>
          </a:xfrm>
          <a:prstGeom prst="rect">
            <a:avLst/>
          </a:prstGeom>
          <a:noFill/>
          <a:ln>
            <a:noFill/>
          </a:ln>
        </p:spPr>
        <p:txBody>
          <a:bodyPr bIns="45700" tIns="45700" lIns="91425" anchor="t" anchorCtr="0" rIns="91425">
            <a:spAutoFit/>
          </a:bodyPr>
          <a:lstStyle/>
          <a:p>
            <a:pPr indent="0" marR="0" algn="l" marL="0" rtl="0" lvl="0">
              <a:buClr>
                <a:schemeClr val="accent1"/>
              </a:buClr>
              <a:buSzPct val="80555"/>
              <a:buFont typeface="Arial"/>
              <a:buChar char="•"/>
            </a:pPr>
            <a:r>
              <a:rPr lang="en-US" i="0" baseline="0" strike="noStrike" sz="6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他們的語言太複雜，書寫和理解。這是它太難學    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39" id="1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0" id="140"/>
          <p:cNvSpPr txBox="1"/>
          <p:nvPr>
            <p:ph type="title"/>
          </p:nvPr>
        </p:nvSpPr>
        <p:spPr>
          <a:xfrm>
            <a:off y="274637" x="1435100"/>
            <a:ext cy="1143000" cx="7499349"/>
          </a:xfrm>
          <a:prstGeom prst="rect">
            <a:avLst/>
          </a:prstGeom>
          <a:noFill/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>
            <a:pPr indent="0" marR="0" algn="l" marL="0" rtl="0" lvl="0">
              <a:spcBef>
                <a:spcPts val="0"/>
              </a:spcBef>
              <a:buClr>
                <a:srgbClr val="562214"/>
              </a:buClr>
              <a:buSzPct val="25000"/>
              <a:buFont typeface="Arial"/>
              <a:buNone/>
            </a:pPr>
            <a:r>
              <a:rPr lang="en-US" i="0" baseline="0" strike="noStrike" sz="3900" b="0" cap="none" u="none">
                <a:solidFill>
                  <a:srgbClr val="572314"/>
                </a:solidFill>
                <a:latin typeface="Arial"/>
                <a:ea typeface="Arial"/>
                <a:cs typeface="Arial"/>
                <a:sym typeface="Arial"/>
              </a:rPr>
              <a:t>For the slightest offense they will chop your arms, legs, heads, etc.</a:t>
            </a:r>
          </a:p>
        </p:txBody>
      </p:sp>
      <p:sp>
        <p:nvSpPr>
          <p:cNvPr name="Shape 141" id="141"/>
          <p:cNvSpPr/>
          <p:nvPr/>
        </p:nvSpPr>
        <p:spPr>
          <a:xfrm>
            <a:off y="1444625" x="1447800"/>
            <a:ext cy="4613274" cx="67818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45" id="1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6" id="146"/>
          <p:cNvSpPr txBox="1"/>
          <p:nvPr>
            <p:ph type="title"/>
          </p:nvPr>
        </p:nvSpPr>
        <p:spPr>
          <a:xfrm>
            <a:off y="274637" x="1435100"/>
            <a:ext cy="1143000" cx="7499349"/>
          </a:xfrm>
          <a:prstGeom prst="rect">
            <a:avLst/>
          </a:prstGeom>
          <a:noFill/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>
            <a:pPr indent="0" marR="0" algn="ctr" marL="0" rtl="0" lvl="0">
              <a:spcBef>
                <a:spcPts val="0"/>
              </a:spcBef>
              <a:buClr>
                <a:srgbClr val="562214"/>
              </a:buClr>
              <a:buSzPct val="25000"/>
              <a:buFont typeface="Arial"/>
              <a:buNone/>
            </a:pPr>
            <a:r>
              <a:rPr lang="en-US" i="0" baseline="0" strike="noStrike" sz="3900" b="0" cap="none" u="none">
                <a:solidFill>
                  <a:srgbClr val="572314"/>
                </a:solidFill>
                <a:latin typeface="Arial"/>
                <a:ea typeface="Arial"/>
                <a:cs typeface="Arial"/>
                <a:sym typeface="Arial"/>
              </a:rPr>
              <a:t>Corruption thrives.</a:t>
            </a:r>
          </a:p>
        </p:txBody>
      </p:sp>
      <p:sp>
        <p:nvSpPr>
          <p:cNvPr name="Shape 147" id="147"/>
          <p:cNvSpPr/>
          <p:nvPr/>
        </p:nvSpPr>
        <p:spPr>
          <a:xfrm>
            <a:off y="1143000" x="1295400"/>
            <a:ext cy="5314950" cx="70866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51" id="1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52" id="152"/>
          <p:cNvSpPr txBox="1"/>
          <p:nvPr>
            <p:ph type="title"/>
          </p:nvPr>
        </p:nvSpPr>
        <p:spPr>
          <a:xfrm>
            <a:off y="762000" x="1295400"/>
            <a:ext cy="1143000" cx="7497761"/>
          </a:xfrm>
          <a:prstGeom prst="rect">
            <a:avLst/>
          </a:prstGeom>
          <a:noFill/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>
            <a:pPr indent="0" marR="0" algn="l" marL="0" rtl="0" lvl="0">
              <a:spcBef>
                <a:spcPts val="0"/>
              </a:spcBef>
              <a:buClr>
                <a:srgbClr val="562214"/>
              </a:buClr>
              <a:buSzPct val="25000"/>
              <a:buFont typeface="Arial"/>
              <a:buNone/>
            </a:pPr>
            <a:r>
              <a:rPr lang="en-US" i="0" baseline="0" strike="noStrike" sz="3900" b="0" cap="none" u="none">
                <a:solidFill>
                  <a:srgbClr val="572314"/>
                </a:solidFill>
                <a:latin typeface="Arial"/>
                <a:ea typeface="Arial"/>
                <a:cs typeface="Arial"/>
                <a:sym typeface="Arial"/>
              </a:rPr>
              <a:t>Products of this country really got the stereotype of "consumer goods" or "cheap and substandard."</a:t>
            </a:r>
          </a:p>
        </p:txBody>
      </p:sp>
      <p:sp>
        <p:nvSpPr>
          <p:cNvPr name="Shape 153" id="153"/>
          <p:cNvSpPr/>
          <p:nvPr/>
        </p:nvSpPr>
        <p:spPr>
          <a:xfrm>
            <a:off y="2438400" x="5983287"/>
            <a:ext cy="4419599" cx="316071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name="Shape 154" id="154"/>
          <p:cNvSpPr/>
          <p:nvPr/>
        </p:nvSpPr>
        <p:spPr>
          <a:xfrm>
            <a:off y="2438400" x="0"/>
            <a:ext cy="3276600" cx="5851524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58" id="1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59" id="159"/>
          <p:cNvSpPr txBox="1"/>
          <p:nvPr>
            <p:ph type="title"/>
          </p:nvPr>
        </p:nvSpPr>
        <p:spPr>
          <a:xfrm>
            <a:off y="274637" x="1435100"/>
            <a:ext cy="1143000" cx="7499349"/>
          </a:xfrm>
          <a:prstGeom prst="rect">
            <a:avLst/>
          </a:prstGeom>
          <a:noFill/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>
            <a:pPr indent="0" marR="0" algn="l" marL="0" rtl="0" lvl="0">
              <a:spcBef>
                <a:spcPts val="0"/>
              </a:spcBef>
              <a:buClr>
                <a:srgbClr val="562214"/>
              </a:buClr>
              <a:buSzPct val="25000"/>
              <a:buFont typeface="Arial"/>
              <a:buNone/>
            </a:pPr>
            <a:r>
              <a:rPr lang="en-US" i="0" baseline="0" strike="noStrike" sz="4300" b="0" cap="none" u="none">
                <a:solidFill>
                  <a:srgbClr val="572314"/>
                </a:solidFill>
                <a:latin typeface="Arial"/>
                <a:ea typeface="Arial"/>
                <a:cs typeface="Arial"/>
                <a:sym typeface="Arial"/>
              </a:rPr>
              <a:t>All people look similar.</a:t>
            </a:r>
          </a:p>
        </p:txBody>
      </p:sp>
      <p:sp>
        <p:nvSpPr>
          <p:cNvPr name="Shape 160" id="160"/>
          <p:cNvSpPr/>
          <p:nvPr/>
        </p:nvSpPr>
        <p:spPr>
          <a:xfrm>
            <a:off y="1260475" x="762000"/>
            <a:ext cy="5183187" cx="80771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3_Солнцестояние 1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FFFFFF"/>
      </a:accent3>
      <a:accent4>
        <a:srgbClr val="3891A7"/>
      </a:accent4>
      <a:accent5>
        <a:srgbClr val="FEB80A"/>
      </a:accent5>
      <a:accent6>
        <a:srgbClr val="FFFFFF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2_Солнцестояние 1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FFFFFF"/>
      </a:accent3>
      <a:accent4>
        <a:srgbClr val="3891A7"/>
      </a:accent4>
      <a:accent5>
        <a:srgbClr val="FEB80A"/>
      </a:accent5>
      <a:accent6>
        <a:srgbClr val="FFFFFF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1_Солнцестояние 1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FFFFFF"/>
      </a:accent3>
      <a:accent4>
        <a:srgbClr val="3891A7"/>
      </a:accent4>
      <a:accent5>
        <a:srgbClr val="FEB80A"/>
      </a:accent5>
      <a:accent6>
        <a:srgbClr val="FFFFFF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6_Солнцестояние 1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FFFFFF"/>
      </a:accent3>
      <a:accent4>
        <a:srgbClr val="3891A7"/>
      </a:accent4>
      <a:accent5>
        <a:srgbClr val="FEB80A"/>
      </a:accent5>
      <a:accent6>
        <a:srgbClr val="FFFFFF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>
  <a:themeElements>
    <a:clrScheme name="Солнцестояние 1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FFFFFF"/>
      </a:accent3>
      <a:accent4>
        <a:srgbClr val="3891A7"/>
      </a:accent4>
      <a:accent5>
        <a:srgbClr val="FEB80A"/>
      </a:accent5>
      <a:accent6>
        <a:srgbClr val="FFFFFF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>
  <a:themeElements>
    <a:clrScheme name="4_Солнцестояние 1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FFFFFF"/>
      </a:accent3>
      <a:accent4>
        <a:srgbClr val="3891A7"/>
      </a:accent4>
      <a:accent5>
        <a:srgbClr val="FEB80A"/>
      </a:accent5>
      <a:accent6>
        <a:srgbClr val="FFFFFF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>
  <a:themeElements>
    <a:clrScheme name="5_Солнцестояние 1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FFFFFF"/>
      </a:accent3>
      <a:accent4>
        <a:srgbClr val="3891A7"/>
      </a:accent4>
      <a:accent5>
        <a:srgbClr val="FEB80A"/>
      </a:accent5>
      <a:accent6>
        <a:srgbClr val="FFFFFF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